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96" autoAdjust="0"/>
  </p:normalViewPr>
  <p:slideViewPr>
    <p:cSldViewPr snapToGrid="0">
      <p:cViewPr varScale="1">
        <p:scale>
          <a:sx n="99" d="100"/>
          <a:sy n="99" d="100"/>
        </p:scale>
        <p:origin x="17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CEE67-5E05-4797-B7A8-8F6E1898E218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14788-0E5F-470A-8277-C82589972A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87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914788-0E5F-470A-8277-C82589972A1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14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82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13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99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3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31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96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31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91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38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11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98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C7021-69A4-4708-A4A8-9F0FD7300231}" type="datetimeFigureOut">
              <a:rPr kumimoji="1" lang="ja-JP" altLang="en-US" smtClean="0"/>
              <a:t>2022/5/31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64FE7-6E9D-4FAD-A4EA-06416329A4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11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048B9FC-25D4-914E-3BF9-281676CF0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14" y="3220362"/>
            <a:ext cx="4226931" cy="321893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3DF815-7393-5949-DD96-A9B0FE0D28EC}"/>
              </a:ext>
            </a:extLst>
          </p:cNvPr>
          <p:cNvSpPr txBox="1"/>
          <p:nvPr/>
        </p:nvSpPr>
        <p:spPr>
          <a:xfrm>
            <a:off x="4514706" y="3133414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/>
              <a:t>住居周辺にゴミを放置しない。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47037D-CF0B-07AD-76C4-9A2C452F3F06}"/>
              </a:ext>
            </a:extLst>
          </p:cNvPr>
          <p:cNvSpPr txBox="1"/>
          <p:nvPr/>
        </p:nvSpPr>
        <p:spPr>
          <a:xfrm>
            <a:off x="4514705" y="3683029"/>
            <a:ext cx="526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ゴミの集積場所には、指定日・時間以外に出さない。</a:t>
            </a:r>
            <a:endParaRPr lang="en-US" altLang="ja-JP" sz="16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1CF32A-8E02-B9F7-CB7D-732EA70DEA0C}"/>
              </a:ext>
            </a:extLst>
          </p:cNvPr>
          <p:cNvSpPr txBox="1"/>
          <p:nvPr/>
        </p:nvSpPr>
        <p:spPr>
          <a:xfrm>
            <a:off x="4481626" y="4463461"/>
            <a:ext cx="4493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/>
              <a:t>車やバイクの運転時には、衝突事故にご注意。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A63BED-445C-E21A-AE38-216D6C5313A6}"/>
              </a:ext>
            </a:extLst>
          </p:cNvPr>
          <p:cNvSpPr txBox="1"/>
          <p:nvPr/>
        </p:nvSpPr>
        <p:spPr>
          <a:xfrm>
            <a:off x="4514706" y="3380938"/>
            <a:ext cx="331052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00" dirty="0"/>
              <a:t>Do not leave trash around the residence.</a:t>
            </a:r>
            <a:endParaRPr lang="ja-JP" altLang="en-US" sz="13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72B750-AD13-4EBA-892A-0CA58C147E9B}"/>
              </a:ext>
            </a:extLst>
          </p:cNvPr>
          <p:cNvSpPr txBox="1"/>
          <p:nvPr/>
        </p:nvSpPr>
        <p:spPr>
          <a:xfrm>
            <a:off x="4505054" y="3959983"/>
            <a:ext cx="35910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00" dirty="0"/>
              <a:t>Put out garbage at the designated collection</a:t>
            </a:r>
          </a:p>
          <a:p>
            <a:r>
              <a:rPr lang="en-US" altLang="ja-JP" sz="1300" dirty="0"/>
              <a:t>point on the designated day and time.</a:t>
            </a:r>
            <a:endParaRPr lang="ja-JP" altLang="en-US" sz="13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71DD7B-5FE6-0A0E-FF26-14F88077F2FF}"/>
              </a:ext>
            </a:extLst>
          </p:cNvPr>
          <p:cNvSpPr txBox="1"/>
          <p:nvPr/>
        </p:nvSpPr>
        <p:spPr>
          <a:xfrm>
            <a:off x="4481626" y="4726089"/>
            <a:ext cx="521969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00" dirty="0"/>
              <a:t>When driving a car or motorcycle, beware of collisions with bears.</a:t>
            </a:r>
            <a:endParaRPr lang="ja-JP" altLang="en-US" sz="13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13CCD10-402B-5415-F75B-8FDCD982C9F6}"/>
              </a:ext>
            </a:extLst>
          </p:cNvPr>
          <p:cNvSpPr txBox="1"/>
          <p:nvPr/>
        </p:nvSpPr>
        <p:spPr>
          <a:xfrm>
            <a:off x="225157" y="962716"/>
            <a:ext cx="6292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 時：       年　　月　　日（　）　　時  　 分 ごろ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27175E3-54FC-E559-6420-4AEC5CC093C5}"/>
              </a:ext>
            </a:extLst>
          </p:cNvPr>
          <p:cNvSpPr txBox="1"/>
          <p:nvPr/>
        </p:nvSpPr>
        <p:spPr>
          <a:xfrm>
            <a:off x="225159" y="1519753"/>
            <a:ext cx="38051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2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 所：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BF5E2AA-25DC-31A7-DB0E-FB94399141E7}"/>
              </a:ext>
            </a:extLst>
          </p:cNvPr>
          <p:cNvCxnSpPr>
            <a:cxnSpLocks/>
          </p:cNvCxnSpPr>
          <p:nvPr/>
        </p:nvCxnSpPr>
        <p:spPr>
          <a:xfrm>
            <a:off x="223414" y="1829051"/>
            <a:ext cx="922897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F7D714-2375-A709-7B1D-EBF2D16BEA4A}"/>
              </a:ext>
            </a:extLst>
          </p:cNvPr>
          <p:cNvSpPr txBox="1"/>
          <p:nvPr/>
        </p:nvSpPr>
        <p:spPr>
          <a:xfrm>
            <a:off x="212950" y="2045805"/>
            <a:ext cx="38051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2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状 況：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EA1C376-D42E-4C69-294B-57D1B5FB1B27}"/>
              </a:ext>
            </a:extLst>
          </p:cNvPr>
          <p:cNvSpPr txBox="1"/>
          <p:nvPr/>
        </p:nvSpPr>
        <p:spPr>
          <a:xfrm>
            <a:off x="6607617" y="692443"/>
            <a:ext cx="2661512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ja-JP" sz="2275" b="1" dirty="0"/>
              <a:t>Beware of bears!</a:t>
            </a:r>
            <a:endParaRPr lang="ja-JP" altLang="en-US" sz="2275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3952878-DA2F-57CD-2980-0B15D2A96DC7}"/>
              </a:ext>
            </a:extLst>
          </p:cNvPr>
          <p:cNvSpPr txBox="1"/>
          <p:nvPr/>
        </p:nvSpPr>
        <p:spPr>
          <a:xfrm>
            <a:off x="205874" y="244050"/>
            <a:ext cx="9404010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2925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クマの目撃・出没情報が出ています。ご注意ください。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F83F5491-EB5E-2D11-9A97-FDF49BF8C8BC}"/>
              </a:ext>
            </a:extLst>
          </p:cNvPr>
          <p:cNvCxnSpPr>
            <a:cxnSpLocks/>
          </p:cNvCxnSpPr>
          <p:nvPr/>
        </p:nvCxnSpPr>
        <p:spPr>
          <a:xfrm>
            <a:off x="207479" y="2343907"/>
            <a:ext cx="922897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9A1DC9-76C7-DCFC-B417-3B0E32EF4595}"/>
              </a:ext>
            </a:extLst>
          </p:cNvPr>
          <p:cNvGrpSpPr/>
          <p:nvPr/>
        </p:nvGrpSpPr>
        <p:grpSpPr>
          <a:xfrm>
            <a:off x="4530347" y="5135056"/>
            <a:ext cx="5167879" cy="1493269"/>
            <a:chOff x="4530347" y="5135056"/>
            <a:chExt cx="5167879" cy="149326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0F65ABA0-7F2C-BCF9-E081-C5E9938D90F4}"/>
                </a:ext>
              </a:extLst>
            </p:cNvPr>
            <p:cNvSpPr/>
            <p:nvPr/>
          </p:nvSpPr>
          <p:spPr>
            <a:xfrm>
              <a:off x="4530347" y="5205439"/>
              <a:ext cx="5167879" cy="1116552"/>
            </a:xfrm>
            <a:prstGeom prst="rect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A4D2DC9-EEB7-ACA5-2695-822CC5135D17}"/>
                </a:ext>
              </a:extLst>
            </p:cNvPr>
            <p:cNvSpPr/>
            <p:nvPr/>
          </p:nvSpPr>
          <p:spPr>
            <a:xfrm>
              <a:off x="4821964" y="5135056"/>
              <a:ext cx="1696151" cy="275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3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7CEBAAA-CDB9-475C-B50B-A64B159636DB}"/>
                </a:ext>
              </a:extLst>
            </p:cNvPr>
            <p:cNvSpPr txBox="1"/>
            <p:nvPr/>
          </p:nvSpPr>
          <p:spPr>
            <a:xfrm>
              <a:off x="7037379" y="6351326"/>
              <a:ext cx="2646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 dirty="0"/>
                <a:t>市町村役場・管轄地域の警察署など</a:t>
              </a:r>
            </a:p>
          </p:txBody>
        </p:sp>
      </p:grp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0A9D32D-F7DD-850C-39A0-9C5855C12AC0}"/>
              </a:ext>
            </a:extLst>
          </p:cNvPr>
          <p:cNvCxnSpPr>
            <a:cxnSpLocks/>
          </p:cNvCxnSpPr>
          <p:nvPr/>
        </p:nvCxnSpPr>
        <p:spPr>
          <a:xfrm>
            <a:off x="205874" y="2842818"/>
            <a:ext cx="922897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EFD4AD6-1EC4-846C-55C1-C7F88C50F104}"/>
              </a:ext>
            </a:extLst>
          </p:cNvPr>
          <p:cNvSpPr txBox="1"/>
          <p:nvPr/>
        </p:nvSpPr>
        <p:spPr>
          <a:xfrm>
            <a:off x="4887829" y="5067568"/>
            <a:ext cx="163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1400" b="1" dirty="0">
                <a:solidFill>
                  <a:schemeClr val="accent1">
                    <a:lumMod val="75000"/>
                  </a:schemeClr>
                </a:solidFill>
              </a:rPr>
              <a:t>目撃情報の通報先</a:t>
            </a:r>
          </a:p>
        </p:txBody>
      </p:sp>
    </p:spTree>
    <p:extLst>
      <p:ext uri="{BB962C8B-B14F-4D97-AF65-F5344CB8AC3E}">
        <p14:creationId xmlns:p14="http://schemas.microsoft.com/office/powerpoint/2010/main" val="3534629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121</Words>
  <Application>Microsoft Office PowerPoint</Application>
  <PresentationFormat>A4 210 x 297 mm</PresentationFormat>
  <Paragraphs>15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7</cp:revision>
  <cp:lastPrinted>2022-05-28T13:23:18Z</cp:lastPrinted>
  <dcterms:created xsi:type="dcterms:W3CDTF">2022-05-28T12:45:45Z</dcterms:created>
  <dcterms:modified xsi:type="dcterms:W3CDTF">2022-05-30T16:57:01Z</dcterms:modified>
</cp:coreProperties>
</file>