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1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378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247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642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23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606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22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478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978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457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39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6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79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4C29AC-3937-0869-D8E0-0D2DA57C659A}"/>
              </a:ext>
            </a:extLst>
          </p:cNvPr>
          <p:cNvSpPr txBox="1"/>
          <p:nvPr/>
        </p:nvSpPr>
        <p:spPr>
          <a:xfrm>
            <a:off x="1059286" y="1416469"/>
            <a:ext cx="48400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600" dirty="0">
                <a:solidFill>
                  <a:srgbClr val="FF0000"/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緊急回覧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3C7A87A-7BCC-159C-AAD8-610D4DF34ED6}"/>
              </a:ext>
            </a:extLst>
          </p:cNvPr>
          <p:cNvCxnSpPr>
            <a:cxnSpLocks/>
          </p:cNvCxnSpPr>
          <p:nvPr/>
        </p:nvCxnSpPr>
        <p:spPr>
          <a:xfrm>
            <a:off x="3613441" y="965915"/>
            <a:ext cx="3096452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C204F7E-85CD-F2C7-8C29-C0099F3ADD80}"/>
              </a:ext>
            </a:extLst>
          </p:cNvPr>
          <p:cNvSpPr txBox="1"/>
          <p:nvPr/>
        </p:nvSpPr>
        <p:spPr>
          <a:xfrm>
            <a:off x="3992652" y="167851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年　　月　　日（　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D7EEFC5-E254-8FEB-D33C-9BF908FEA38E}"/>
              </a:ext>
            </a:extLst>
          </p:cNvPr>
          <p:cNvSpPr txBox="1"/>
          <p:nvPr/>
        </p:nvSpPr>
        <p:spPr>
          <a:xfrm>
            <a:off x="1085044" y="2553340"/>
            <a:ext cx="4683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クマの目撃・出没情報が出ています。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577160C-11B1-FB20-9F10-8057DD668C6A}"/>
              </a:ext>
            </a:extLst>
          </p:cNvPr>
          <p:cNvSpPr txBox="1"/>
          <p:nvPr/>
        </p:nvSpPr>
        <p:spPr>
          <a:xfrm>
            <a:off x="421781" y="3576997"/>
            <a:ext cx="6320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 時：       年　　月　　日（　）　　時  　 分 ごろ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ABDFB96-6C27-783C-8E2A-486E8F612090}"/>
              </a:ext>
            </a:extLst>
          </p:cNvPr>
          <p:cNvSpPr txBox="1"/>
          <p:nvPr/>
        </p:nvSpPr>
        <p:spPr>
          <a:xfrm>
            <a:off x="421782" y="4286842"/>
            <a:ext cx="4683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場 所：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CD055B0-BB94-8CAE-E59D-DC93F0FADDB8}"/>
              </a:ext>
            </a:extLst>
          </p:cNvPr>
          <p:cNvCxnSpPr/>
          <p:nvPr/>
        </p:nvCxnSpPr>
        <p:spPr>
          <a:xfrm>
            <a:off x="419634" y="4667517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994167C-8646-E11C-CE42-A3C5C7B64FDE}"/>
              </a:ext>
            </a:extLst>
          </p:cNvPr>
          <p:cNvCxnSpPr/>
          <p:nvPr/>
        </p:nvCxnSpPr>
        <p:spPr>
          <a:xfrm>
            <a:off x="419634" y="5261451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B71DCFB-D471-1823-E400-3D4DD4BEB6C8}"/>
              </a:ext>
            </a:extLst>
          </p:cNvPr>
          <p:cNvSpPr txBox="1"/>
          <p:nvPr/>
        </p:nvSpPr>
        <p:spPr>
          <a:xfrm>
            <a:off x="406755" y="4851368"/>
            <a:ext cx="4683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状 況：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358069D-9CBC-B81A-6E5E-9E2E7DDB3C37}"/>
              </a:ext>
            </a:extLst>
          </p:cNvPr>
          <p:cNvCxnSpPr/>
          <p:nvPr/>
        </p:nvCxnSpPr>
        <p:spPr>
          <a:xfrm>
            <a:off x="430366" y="5916141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D8B4836E-5FB8-F882-A7DD-FDCBBD42F0C6}"/>
              </a:ext>
            </a:extLst>
          </p:cNvPr>
          <p:cNvCxnSpPr/>
          <p:nvPr/>
        </p:nvCxnSpPr>
        <p:spPr>
          <a:xfrm>
            <a:off x="428218" y="6557932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4D1A6C2-BB89-EE8F-6C31-E46283F7F59A}"/>
              </a:ext>
            </a:extLst>
          </p:cNvPr>
          <p:cNvSpPr txBox="1"/>
          <p:nvPr/>
        </p:nvSpPr>
        <p:spPr>
          <a:xfrm>
            <a:off x="2786200" y="6879121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住居周辺にゴミを放置しない。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B48C0B1-25AC-9311-6B5D-5815DB119386}"/>
              </a:ext>
            </a:extLst>
          </p:cNvPr>
          <p:cNvSpPr txBox="1"/>
          <p:nvPr/>
        </p:nvSpPr>
        <p:spPr>
          <a:xfrm>
            <a:off x="2786200" y="755557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ゴミの集積場所には、指定日・時間</a:t>
            </a:r>
            <a:endParaRPr kumimoji="1" lang="en-US" altLang="ja-JP" b="1" dirty="0"/>
          </a:p>
          <a:p>
            <a:r>
              <a:rPr kumimoji="1" lang="ja-JP" altLang="en-US" b="1" dirty="0"/>
              <a:t>以外に出さない。</a:t>
            </a:r>
            <a:endParaRPr kumimoji="1" lang="en-US" altLang="ja-JP" b="1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9CFBC44-5FFB-583A-B451-9E3D3C406EE4}"/>
              </a:ext>
            </a:extLst>
          </p:cNvPr>
          <p:cNvSpPr txBox="1"/>
          <p:nvPr/>
        </p:nvSpPr>
        <p:spPr>
          <a:xfrm>
            <a:off x="287700" y="8949976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車やバイクの運転時には、衝突事故にご注意。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69A6112-9F7A-E471-C64A-39FF4B2210DC}"/>
              </a:ext>
            </a:extLst>
          </p:cNvPr>
          <p:cNvSpPr txBox="1"/>
          <p:nvPr/>
        </p:nvSpPr>
        <p:spPr>
          <a:xfrm>
            <a:off x="2786200" y="7183767"/>
            <a:ext cx="3577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Do not leave trash around the residence.</a:t>
            </a:r>
            <a:endParaRPr kumimoji="1" lang="ja-JP" altLang="en-US" sz="16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38F9A42-4759-3CFB-AF92-DE9E6E01819B}"/>
              </a:ext>
            </a:extLst>
          </p:cNvPr>
          <p:cNvSpPr txBox="1"/>
          <p:nvPr/>
        </p:nvSpPr>
        <p:spPr>
          <a:xfrm>
            <a:off x="2774321" y="8127443"/>
            <a:ext cx="38599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Put out garbage at the designated collection</a:t>
            </a:r>
          </a:p>
          <a:p>
            <a:r>
              <a:rPr kumimoji="1" lang="en-US" altLang="ja-JP" sz="1600" dirty="0"/>
              <a:t>point on the designated day and time.</a:t>
            </a:r>
            <a:endParaRPr kumimoji="1" lang="ja-JP" altLang="en-US" sz="16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F9B7288-3103-4D0D-715B-814D92E026A9}"/>
              </a:ext>
            </a:extLst>
          </p:cNvPr>
          <p:cNvSpPr txBox="1"/>
          <p:nvPr/>
        </p:nvSpPr>
        <p:spPr>
          <a:xfrm>
            <a:off x="312683" y="9199540"/>
            <a:ext cx="5663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When driving a car or motorcycle, beware of collisions with bears.</a:t>
            </a:r>
            <a:endParaRPr kumimoji="1" lang="ja-JP" altLang="en-US" sz="16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2E1E2C6-1454-6A3C-9375-263BA573243E}"/>
              </a:ext>
            </a:extLst>
          </p:cNvPr>
          <p:cNvSpPr txBox="1"/>
          <p:nvPr/>
        </p:nvSpPr>
        <p:spPr>
          <a:xfrm>
            <a:off x="4632030" y="1002513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+mj-ea"/>
                <a:ea typeface="+mj-ea"/>
              </a:rPr>
              <a:t>※</a:t>
            </a:r>
            <a:r>
              <a:rPr kumimoji="1" lang="ja-JP" altLang="en-US" sz="1400" dirty="0">
                <a:latin typeface="+mj-ea"/>
                <a:ea typeface="+mj-ea"/>
              </a:rPr>
              <a:t>自治会・町内会名など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2330764-C54E-32F9-2E45-1E07B8834BC4}"/>
              </a:ext>
            </a:extLst>
          </p:cNvPr>
          <p:cNvSpPr txBox="1"/>
          <p:nvPr/>
        </p:nvSpPr>
        <p:spPr>
          <a:xfrm>
            <a:off x="3116319" y="2874520"/>
            <a:ext cx="2601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Beware of bears!</a:t>
            </a:r>
            <a:endParaRPr kumimoji="1" lang="ja-JP" altLang="en-US" sz="24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4688D2-35B9-3C8E-9177-7BC025D35542}"/>
              </a:ext>
            </a:extLst>
          </p:cNvPr>
          <p:cNvSpPr txBox="1"/>
          <p:nvPr/>
        </p:nvSpPr>
        <p:spPr>
          <a:xfrm>
            <a:off x="1110802" y="293987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ご注意ください。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96896A5-9F3B-BC27-1B10-58A285F4D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43" y="6665853"/>
            <a:ext cx="2148293" cy="214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551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119</Words>
  <Application>Microsoft Office PowerPoint</Application>
  <PresentationFormat>A4 210 x 297 mm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ＤＨＰ特太ゴシック体</vt:lpstr>
      <vt:lpstr>メイリオ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片岸 弘年</dc:creator>
  <cp:lastModifiedBy>片岸 弘年</cp:lastModifiedBy>
  <cp:revision>10</cp:revision>
  <cp:lastPrinted>2022-05-28T12:34:10Z</cp:lastPrinted>
  <dcterms:created xsi:type="dcterms:W3CDTF">2022-05-28T11:20:28Z</dcterms:created>
  <dcterms:modified xsi:type="dcterms:W3CDTF">2022-05-28T12:41:37Z</dcterms:modified>
</cp:coreProperties>
</file>