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258" r:id="rId2"/>
  </p:sldIdLst>
  <p:sldSz cx="7559675" cy="1069181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片岸 弘年" initials="片岸" lastIdx="1" clrIdx="0">
    <p:extLst>
      <p:ext uri="{19B8F6BF-5375-455C-9EA6-DF929625EA0E}">
        <p15:presenceInfo xmlns:p15="http://schemas.microsoft.com/office/powerpoint/2012/main" userId="47ea2fa42a41b30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BFED2"/>
    <a:srgbClr val="FFCC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C162D5-9DFB-46C0-A72E-1AEFFF0BA024}" v="34" dt="2024-02-07T12:08:41.4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303" autoAdjust="0"/>
  </p:normalViewPr>
  <p:slideViewPr>
    <p:cSldViewPr snapToGrid="0">
      <p:cViewPr varScale="1">
        <p:scale>
          <a:sx n="64" d="100"/>
          <a:sy n="64" d="100"/>
        </p:scale>
        <p:origin x="3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弘年 片岸" userId="47ea2fa42a41b30b" providerId="LiveId" clId="{B8B61C2F-CA39-46C7-AD04-380D2896898C}"/>
    <pc:docChg chg="undo custSel delSld modSld">
      <pc:chgData name="弘年 片岸" userId="47ea2fa42a41b30b" providerId="LiveId" clId="{B8B61C2F-CA39-46C7-AD04-380D2896898C}" dt="2023-10-23T20:54:09.216" v="3809" actId="207"/>
      <pc:docMkLst>
        <pc:docMk/>
      </pc:docMkLst>
      <pc:sldChg chg="addSp delSp modSp del mod">
        <pc:chgData name="弘年 片岸" userId="47ea2fa42a41b30b" providerId="LiveId" clId="{B8B61C2F-CA39-46C7-AD04-380D2896898C}" dt="2023-10-23T18:33:42.692" v="3119" actId="2696"/>
        <pc:sldMkLst>
          <pc:docMk/>
          <pc:sldMk cId="4227242249" sldId="256"/>
        </pc:sldMkLst>
        <pc:spChg chg="add mod">
          <ac:chgData name="弘年 片岸" userId="47ea2fa42a41b30b" providerId="LiveId" clId="{B8B61C2F-CA39-46C7-AD04-380D2896898C}" dt="2023-10-23T18:01:53.202" v="2512" actId="2711"/>
          <ac:spMkLst>
            <pc:docMk/>
            <pc:sldMk cId="4227242249" sldId="256"/>
            <ac:spMk id="2" creationId="{4239B90A-1F96-2244-E386-ACBF7B118D00}"/>
          </ac:spMkLst>
        </pc:spChg>
        <pc:spChg chg="add mod topLvl">
          <ac:chgData name="弘年 片岸" userId="47ea2fa42a41b30b" providerId="LiveId" clId="{B8B61C2F-CA39-46C7-AD04-380D2896898C}" dt="2023-10-23T17:33:28.560" v="1922" actId="14100"/>
          <ac:spMkLst>
            <pc:docMk/>
            <pc:sldMk cId="4227242249" sldId="256"/>
            <ac:spMk id="4" creationId="{363CFADC-2AA2-19E2-5689-5568AE0F3938}"/>
          </ac:spMkLst>
        </pc:spChg>
        <pc:spChg chg="add del mod">
          <ac:chgData name="弘年 片岸" userId="47ea2fa42a41b30b" providerId="LiveId" clId="{B8B61C2F-CA39-46C7-AD04-380D2896898C}" dt="2023-10-23T16:23:31.261" v="10"/>
          <ac:spMkLst>
            <pc:docMk/>
            <pc:sldMk cId="4227242249" sldId="256"/>
            <ac:spMk id="5" creationId="{5E733ABC-5C02-EA34-AA4C-98CD594926D6}"/>
          </ac:spMkLst>
        </pc:spChg>
        <pc:spChg chg="add del mod">
          <ac:chgData name="弘年 片岸" userId="47ea2fa42a41b30b" providerId="LiveId" clId="{B8B61C2F-CA39-46C7-AD04-380D2896898C}" dt="2023-10-23T16:23:53.274" v="17" actId="478"/>
          <ac:spMkLst>
            <pc:docMk/>
            <pc:sldMk cId="4227242249" sldId="256"/>
            <ac:spMk id="6" creationId="{FBA88F02-E8F8-91E6-F293-805E1A2C20C0}"/>
          </ac:spMkLst>
        </pc:spChg>
        <pc:spChg chg="add del mod">
          <ac:chgData name="弘年 片岸" userId="47ea2fa42a41b30b" providerId="LiveId" clId="{B8B61C2F-CA39-46C7-AD04-380D2896898C}" dt="2023-10-23T16:23:51.110" v="16" actId="478"/>
          <ac:spMkLst>
            <pc:docMk/>
            <pc:sldMk cId="4227242249" sldId="256"/>
            <ac:spMk id="7" creationId="{2BDA6564-AABC-3E41-B0C2-B1547855188C}"/>
          </ac:spMkLst>
        </pc:spChg>
        <pc:spChg chg="add del mod">
          <ac:chgData name="弘年 片岸" userId="47ea2fa42a41b30b" providerId="LiveId" clId="{B8B61C2F-CA39-46C7-AD04-380D2896898C}" dt="2023-10-23T16:23:51.110" v="16" actId="478"/>
          <ac:spMkLst>
            <pc:docMk/>
            <pc:sldMk cId="4227242249" sldId="256"/>
            <ac:spMk id="8" creationId="{5A1B8B68-81A1-75C5-5E72-97F78E013A24}"/>
          </ac:spMkLst>
        </pc:spChg>
        <pc:spChg chg="add mod topLvl">
          <ac:chgData name="弘年 片岸" userId="47ea2fa42a41b30b" providerId="LiveId" clId="{B8B61C2F-CA39-46C7-AD04-380D2896898C}" dt="2023-10-23T17:30:24.916" v="1839" actId="1038"/>
          <ac:spMkLst>
            <pc:docMk/>
            <pc:sldMk cId="4227242249" sldId="256"/>
            <ac:spMk id="9" creationId="{BC2AC9AB-4060-8206-B224-2796CEC5E4BF}"/>
          </ac:spMkLst>
        </pc:spChg>
        <pc:spChg chg="add mod topLvl">
          <ac:chgData name="弘年 片岸" userId="47ea2fa42a41b30b" providerId="LiveId" clId="{B8B61C2F-CA39-46C7-AD04-380D2896898C}" dt="2023-10-23T17:30:24.916" v="1839" actId="1038"/>
          <ac:spMkLst>
            <pc:docMk/>
            <pc:sldMk cId="4227242249" sldId="256"/>
            <ac:spMk id="10" creationId="{04CA2F89-559E-83AC-0CA0-35B9B3E10624}"/>
          </ac:spMkLst>
        </pc:spChg>
        <pc:spChg chg="add del mod">
          <ac:chgData name="弘年 片岸" userId="47ea2fa42a41b30b" providerId="LiveId" clId="{B8B61C2F-CA39-46C7-AD04-380D2896898C}" dt="2023-10-23T16:24:33.390" v="27" actId="478"/>
          <ac:spMkLst>
            <pc:docMk/>
            <pc:sldMk cId="4227242249" sldId="256"/>
            <ac:spMk id="11" creationId="{72135CE8-3C31-4FAC-2DAD-CD9298CB755A}"/>
          </ac:spMkLst>
        </pc:spChg>
        <pc:spChg chg="add mod topLvl">
          <ac:chgData name="弘年 片岸" userId="47ea2fa42a41b30b" providerId="LiveId" clId="{B8B61C2F-CA39-46C7-AD04-380D2896898C}" dt="2023-10-23T17:33:32.828" v="1923" actId="14100"/>
          <ac:spMkLst>
            <pc:docMk/>
            <pc:sldMk cId="4227242249" sldId="256"/>
            <ac:spMk id="12" creationId="{A032E2FC-8067-18F3-4B31-D97D3A1D1CB5}"/>
          </ac:spMkLst>
        </pc:spChg>
        <pc:spChg chg="add mod">
          <ac:chgData name="弘年 片岸" userId="47ea2fa42a41b30b" providerId="LiveId" clId="{B8B61C2F-CA39-46C7-AD04-380D2896898C}" dt="2023-10-23T18:01:13.473" v="2511" actId="113"/>
          <ac:spMkLst>
            <pc:docMk/>
            <pc:sldMk cId="4227242249" sldId="256"/>
            <ac:spMk id="20" creationId="{ECE687B9-B0BF-6D29-2250-CC50DAC50D05}"/>
          </ac:spMkLst>
        </pc:spChg>
        <pc:spChg chg="add mod">
          <ac:chgData name="弘年 片岸" userId="47ea2fa42a41b30b" providerId="LiveId" clId="{B8B61C2F-CA39-46C7-AD04-380D2896898C}" dt="2023-10-23T17:30:24.916" v="1839" actId="1038"/>
          <ac:spMkLst>
            <pc:docMk/>
            <pc:sldMk cId="4227242249" sldId="256"/>
            <ac:spMk id="21" creationId="{F0B5523C-8E31-909D-84E5-8F60563A4F05}"/>
          </ac:spMkLst>
        </pc:spChg>
        <pc:spChg chg="add mod">
          <ac:chgData name="弘年 片岸" userId="47ea2fa42a41b30b" providerId="LiveId" clId="{B8B61C2F-CA39-46C7-AD04-380D2896898C}" dt="2023-10-23T17:30:24.916" v="1839" actId="1038"/>
          <ac:spMkLst>
            <pc:docMk/>
            <pc:sldMk cId="4227242249" sldId="256"/>
            <ac:spMk id="23" creationId="{4310BF1C-CA25-4A33-8F7A-38535FBCA817}"/>
          </ac:spMkLst>
        </pc:spChg>
        <pc:spChg chg="del">
          <ac:chgData name="弘年 片岸" userId="47ea2fa42a41b30b" providerId="LiveId" clId="{B8B61C2F-CA39-46C7-AD04-380D2896898C}" dt="2023-10-23T16:22:37.302" v="1" actId="478"/>
          <ac:spMkLst>
            <pc:docMk/>
            <pc:sldMk cId="4227242249" sldId="256"/>
            <ac:spMk id="24" creationId="{8571864A-7010-EC27-A170-D50F8B1F163A}"/>
          </ac:spMkLst>
        </pc:spChg>
        <pc:spChg chg="add mod">
          <ac:chgData name="弘年 片岸" userId="47ea2fa42a41b30b" providerId="LiveId" clId="{B8B61C2F-CA39-46C7-AD04-380D2896898C}" dt="2023-10-23T17:30:24.916" v="1839" actId="1038"/>
          <ac:spMkLst>
            <pc:docMk/>
            <pc:sldMk cId="4227242249" sldId="256"/>
            <ac:spMk id="25" creationId="{8BC4554B-955F-215E-A86C-945E6544CB1C}"/>
          </ac:spMkLst>
        </pc:spChg>
        <pc:spChg chg="add mod">
          <ac:chgData name="弘年 片岸" userId="47ea2fa42a41b30b" providerId="LiveId" clId="{B8B61C2F-CA39-46C7-AD04-380D2896898C}" dt="2023-10-23T17:30:24.916" v="1839" actId="1038"/>
          <ac:spMkLst>
            <pc:docMk/>
            <pc:sldMk cId="4227242249" sldId="256"/>
            <ac:spMk id="26" creationId="{24AC748B-EB77-D6C6-0C0B-B386AE6639A5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31" creationId="{25DF95C4-DAA0-AC64-0729-EC6D6B00A6A1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32" creationId="{EB080544-BD39-8711-26C7-9D7A5650747F}"/>
          </ac:spMkLst>
        </pc:spChg>
        <pc:spChg chg="del">
          <ac:chgData name="弘年 片岸" userId="47ea2fa42a41b30b" providerId="LiveId" clId="{B8B61C2F-CA39-46C7-AD04-380D2896898C}" dt="2023-10-23T16:22:37.302" v="1" actId="478"/>
          <ac:spMkLst>
            <pc:docMk/>
            <pc:sldMk cId="4227242249" sldId="256"/>
            <ac:spMk id="35" creationId="{ECC19914-F2A2-B1C4-AB34-859D85B6DA51}"/>
          </ac:spMkLst>
        </pc:spChg>
        <pc:spChg chg="del">
          <ac:chgData name="弘年 片岸" userId="47ea2fa42a41b30b" providerId="LiveId" clId="{B8B61C2F-CA39-46C7-AD04-380D2896898C}" dt="2023-10-23T16:22:37.302" v="1" actId="478"/>
          <ac:spMkLst>
            <pc:docMk/>
            <pc:sldMk cId="4227242249" sldId="256"/>
            <ac:spMk id="37" creationId="{4B9D2880-3B13-0B6B-FC9D-603C3D952131}"/>
          </ac:spMkLst>
        </pc:spChg>
        <pc:spChg chg="del">
          <ac:chgData name="弘年 片岸" userId="47ea2fa42a41b30b" providerId="LiveId" clId="{B8B61C2F-CA39-46C7-AD04-380D2896898C}" dt="2023-10-23T16:22:37.302" v="1" actId="478"/>
          <ac:spMkLst>
            <pc:docMk/>
            <pc:sldMk cId="4227242249" sldId="256"/>
            <ac:spMk id="38" creationId="{EB918910-58D6-9A83-8973-5AD10860DBBE}"/>
          </ac:spMkLst>
        </pc:spChg>
        <pc:spChg chg="add mod">
          <ac:chgData name="弘年 片岸" userId="47ea2fa42a41b30b" providerId="LiveId" clId="{B8B61C2F-CA39-46C7-AD04-380D2896898C}" dt="2023-10-23T17:15:40.762" v="1425" actId="14100"/>
          <ac:spMkLst>
            <pc:docMk/>
            <pc:sldMk cId="4227242249" sldId="256"/>
            <ac:spMk id="55" creationId="{391108B4-E594-CAFC-3809-5919C5DF414A}"/>
          </ac:spMkLst>
        </pc:spChg>
        <pc:spChg chg="add mod">
          <ac:chgData name="弘年 片岸" userId="47ea2fa42a41b30b" providerId="LiveId" clId="{B8B61C2F-CA39-46C7-AD04-380D2896898C}" dt="2023-10-23T17:15:43.595" v="1426" actId="14100"/>
          <ac:spMkLst>
            <pc:docMk/>
            <pc:sldMk cId="4227242249" sldId="256"/>
            <ac:spMk id="60" creationId="{C52CD98D-7259-780F-366C-19AD5458ABD5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70" creationId="{C1B6B417-96A4-B06B-5338-B8AD971B7D68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75" creationId="{FFB64535-76E4-82CD-4AD3-1DF1336F253F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76" creationId="{803A9F95-A454-CA9D-BE54-D55E820A1F0B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77" creationId="{DA5931CD-6A6C-E0C5-7A2E-5D1E3916B7E8}"/>
          </ac:spMkLst>
        </pc:spChg>
        <pc:spChg chg="add del mod">
          <ac:chgData name="弘年 片岸" userId="47ea2fa42a41b30b" providerId="LiveId" clId="{B8B61C2F-CA39-46C7-AD04-380D2896898C}" dt="2023-10-23T17:49:24.945" v="2104" actId="478"/>
          <ac:spMkLst>
            <pc:docMk/>
            <pc:sldMk cId="4227242249" sldId="256"/>
            <ac:spMk id="101" creationId="{4565F0BC-F606-3F17-3196-C444923D66AD}"/>
          </ac:spMkLst>
        </pc:spChg>
        <pc:spChg chg="add del mod">
          <ac:chgData name="弘年 片岸" userId="47ea2fa42a41b30b" providerId="LiveId" clId="{B8B61C2F-CA39-46C7-AD04-380D2896898C}" dt="2023-10-23T17:59:55.028" v="2379" actId="478"/>
          <ac:spMkLst>
            <pc:docMk/>
            <pc:sldMk cId="4227242249" sldId="256"/>
            <ac:spMk id="103" creationId="{8EAED5FA-2E19-C743-0E5A-4513027B23DB}"/>
          </ac:spMkLst>
        </pc:spChg>
        <pc:spChg chg="add del mod">
          <ac:chgData name="弘年 片岸" userId="47ea2fa42a41b30b" providerId="LiveId" clId="{B8B61C2F-CA39-46C7-AD04-380D2896898C}" dt="2023-10-23T17:49:42.914" v="2105" actId="478"/>
          <ac:spMkLst>
            <pc:docMk/>
            <pc:sldMk cId="4227242249" sldId="256"/>
            <ac:spMk id="104" creationId="{6B81580D-6A60-BF05-B688-192E4EDC464A}"/>
          </ac:spMkLst>
        </pc:spChg>
        <pc:spChg chg="add del mod">
          <ac:chgData name="弘年 片岸" userId="47ea2fa42a41b30b" providerId="LiveId" clId="{B8B61C2F-CA39-46C7-AD04-380D2896898C}" dt="2023-10-23T17:51:47.896" v="2139"/>
          <ac:spMkLst>
            <pc:docMk/>
            <pc:sldMk cId="4227242249" sldId="256"/>
            <ac:spMk id="107" creationId="{E3BACDDC-290C-9830-22DE-6F98241B0245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108" creationId="{3C6C8E65-7EA6-DE42-5D16-8E127D3C3D35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109" creationId="{1BE99DE7-1A15-7EFB-A56B-4FFF2A70F5A8}"/>
          </ac:spMkLst>
        </pc:spChg>
        <pc:spChg chg="add mod">
          <ac:chgData name="弘年 片岸" userId="47ea2fa42a41b30b" providerId="LiveId" clId="{B8B61C2F-CA39-46C7-AD04-380D2896898C}" dt="2023-10-23T18:21:04.173" v="2863" actId="1035"/>
          <ac:spMkLst>
            <pc:docMk/>
            <pc:sldMk cId="4227242249" sldId="256"/>
            <ac:spMk id="110" creationId="{A0641AEB-29AB-F82E-7DB8-6EF570CC491A}"/>
          </ac:spMkLst>
        </pc:spChg>
        <pc:spChg chg="add mod">
          <ac:chgData name="弘年 片岸" userId="47ea2fa42a41b30b" providerId="LiveId" clId="{B8B61C2F-CA39-46C7-AD04-380D2896898C}" dt="2023-10-23T18:22:47.405" v="2881" actId="1037"/>
          <ac:spMkLst>
            <pc:docMk/>
            <pc:sldMk cId="4227242249" sldId="256"/>
            <ac:spMk id="113" creationId="{57CB91C3-98B8-9713-FBFB-60FC2843ED41}"/>
          </ac:spMkLst>
        </pc:spChg>
        <pc:spChg chg="add mod">
          <ac:chgData name="弘年 片岸" userId="47ea2fa42a41b30b" providerId="LiveId" clId="{B8B61C2F-CA39-46C7-AD04-380D2896898C}" dt="2023-10-23T18:22:42.016" v="2879"/>
          <ac:spMkLst>
            <pc:docMk/>
            <pc:sldMk cId="4227242249" sldId="256"/>
            <ac:spMk id="114" creationId="{6E35D591-3526-9DEF-2892-353D9B02EF79}"/>
          </ac:spMkLst>
        </pc:spChg>
        <pc:spChg chg="add mod">
          <ac:chgData name="弘年 片岸" userId="47ea2fa42a41b30b" providerId="LiveId" clId="{B8B61C2F-CA39-46C7-AD04-380D2896898C}" dt="2023-10-23T18:27:07.851" v="2995" actId="1036"/>
          <ac:spMkLst>
            <pc:docMk/>
            <pc:sldMk cId="4227242249" sldId="256"/>
            <ac:spMk id="119" creationId="{119EFEBC-F2B5-D52D-6461-19793334A5CC}"/>
          </ac:spMkLst>
        </pc:spChg>
        <pc:spChg chg="add mod">
          <ac:chgData name="弘年 片岸" userId="47ea2fa42a41b30b" providerId="LiveId" clId="{B8B61C2F-CA39-46C7-AD04-380D2896898C}" dt="2023-10-23T18:27:11.179" v="2997" actId="1036"/>
          <ac:spMkLst>
            <pc:docMk/>
            <pc:sldMk cId="4227242249" sldId="256"/>
            <ac:spMk id="120" creationId="{2D23656C-B801-74F9-0F72-7111DD0DBC1A}"/>
          </ac:spMkLst>
        </pc:spChg>
        <pc:spChg chg="add mod">
          <ac:chgData name="弘年 片岸" userId="47ea2fa42a41b30b" providerId="LiveId" clId="{B8B61C2F-CA39-46C7-AD04-380D2896898C}" dt="2023-10-23T18:16:44.637" v="2829" actId="113"/>
          <ac:spMkLst>
            <pc:docMk/>
            <pc:sldMk cId="4227242249" sldId="256"/>
            <ac:spMk id="121" creationId="{A5DD9E7C-EA66-A579-0DAB-A7A2BCF8786A}"/>
          </ac:spMkLst>
        </pc:spChg>
        <pc:spChg chg="add del mod">
          <ac:chgData name="弘年 片岸" userId="47ea2fa42a41b30b" providerId="LiveId" clId="{B8B61C2F-CA39-46C7-AD04-380D2896898C}" dt="2023-10-23T18:21:40.052" v="2871" actId="478"/>
          <ac:spMkLst>
            <pc:docMk/>
            <pc:sldMk cId="4227242249" sldId="256"/>
            <ac:spMk id="122" creationId="{A06FF41B-E347-D155-CF5A-106FED693326}"/>
          </ac:spMkLst>
        </pc:spChg>
        <pc:spChg chg="add mod">
          <ac:chgData name="弘年 片岸" userId="47ea2fa42a41b30b" providerId="LiveId" clId="{B8B61C2F-CA39-46C7-AD04-380D2896898C}" dt="2023-10-23T18:24:23.467" v="2983" actId="1037"/>
          <ac:spMkLst>
            <pc:docMk/>
            <pc:sldMk cId="4227242249" sldId="256"/>
            <ac:spMk id="123" creationId="{86696A6F-6D33-DBD9-CA6C-0554CDA91EC5}"/>
          </ac:spMkLst>
        </pc:spChg>
        <pc:spChg chg="add mod">
          <ac:chgData name="弘年 片岸" userId="47ea2fa42a41b30b" providerId="LiveId" clId="{B8B61C2F-CA39-46C7-AD04-380D2896898C}" dt="2023-10-23T18:24:23.467" v="2983" actId="1037"/>
          <ac:spMkLst>
            <pc:docMk/>
            <pc:sldMk cId="4227242249" sldId="256"/>
            <ac:spMk id="124" creationId="{BD08815F-639D-6A4C-2652-87D245A7E7A5}"/>
          </ac:spMkLst>
        </pc:spChg>
        <pc:spChg chg="add mod">
          <ac:chgData name="弘年 片岸" userId="47ea2fa42a41b30b" providerId="LiveId" clId="{B8B61C2F-CA39-46C7-AD04-380D2896898C}" dt="2023-10-23T18:26:43.794" v="2993" actId="207"/>
          <ac:spMkLst>
            <pc:docMk/>
            <pc:sldMk cId="4227242249" sldId="256"/>
            <ac:spMk id="125" creationId="{8BCC2C0C-6F9E-DCD3-5A6A-BAE0B5D6EAAD}"/>
          </ac:spMkLst>
        </pc:spChg>
        <pc:grpChg chg="add del mod">
          <ac:chgData name="弘年 片岸" userId="47ea2fa42a41b30b" providerId="LiveId" clId="{B8B61C2F-CA39-46C7-AD04-380D2896898C}" dt="2023-10-23T16:34:11.885" v="202" actId="165"/>
          <ac:grpSpMkLst>
            <pc:docMk/>
            <pc:sldMk cId="4227242249" sldId="256"/>
            <ac:grpSpMk id="22" creationId="{37657A62-8B63-1AAC-F211-7F3CE450E73D}"/>
          </ac:grpSpMkLst>
        </pc:grpChg>
        <pc:picChg chg="del">
          <ac:chgData name="弘年 片岸" userId="47ea2fa42a41b30b" providerId="LiveId" clId="{B8B61C2F-CA39-46C7-AD04-380D2896898C}" dt="2023-10-23T16:22:34.698" v="0" actId="478"/>
          <ac:picMkLst>
            <pc:docMk/>
            <pc:sldMk cId="4227242249" sldId="256"/>
            <ac:picMk id="3" creationId="{70015F6F-52C0-A0A0-A7B5-FE3E0F75AF7F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28" creationId="{D12FDF35-BD2B-D7D3-38DF-167D851EB33D}"/>
          </ac:picMkLst>
        </pc:picChg>
        <pc:picChg chg="add del mod">
          <ac:chgData name="弘年 片岸" userId="47ea2fa42a41b30b" providerId="LiveId" clId="{B8B61C2F-CA39-46C7-AD04-380D2896898C}" dt="2023-10-23T16:38:32.477" v="501" actId="478"/>
          <ac:picMkLst>
            <pc:docMk/>
            <pc:sldMk cId="4227242249" sldId="256"/>
            <ac:picMk id="30" creationId="{AC0A480D-5787-86A4-935B-E8D24748BABB}"/>
          </ac:picMkLst>
        </pc:picChg>
        <pc:picChg chg="del">
          <ac:chgData name="弘年 片岸" userId="47ea2fa42a41b30b" providerId="LiveId" clId="{B8B61C2F-CA39-46C7-AD04-380D2896898C}" dt="2023-10-23T16:22:37.302" v="1" actId="478"/>
          <ac:picMkLst>
            <pc:docMk/>
            <pc:sldMk cId="4227242249" sldId="256"/>
            <ac:picMk id="33" creationId="{76375C4F-6FDE-B3AE-3446-6CCC87EA95BB}"/>
          </ac:picMkLst>
        </pc:picChg>
        <pc:picChg chg="add del mod">
          <ac:chgData name="弘年 片岸" userId="47ea2fa42a41b30b" providerId="LiveId" clId="{B8B61C2F-CA39-46C7-AD04-380D2896898C}" dt="2023-10-23T17:53:57.878" v="2195" actId="21"/>
          <ac:picMkLst>
            <pc:docMk/>
            <pc:sldMk cId="4227242249" sldId="256"/>
            <ac:picMk id="36" creationId="{CEF8A38F-7A1D-5551-6562-959375D353CF}"/>
          </ac:picMkLst>
        </pc:picChg>
        <pc:picChg chg="add del mod">
          <ac:chgData name="弘年 片岸" userId="47ea2fa42a41b30b" providerId="LiveId" clId="{B8B61C2F-CA39-46C7-AD04-380D2896898C}" dt="2023-10-23T17:54:07.777" v="2207" actId="21"/>
          <ac:picMkLst>
            <pc:docMk/>
            <pc:sldMk cId="4227242249" sldId="256"/>
            <ac:picMk id="40" creationId="{A662A806-D956-4779-3364-A40D022CBCED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42" creationId="{0BF15ECC-9DC3-1255-502C-4DE5C1F71EF1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44" creationId="{195012B5-9733-7EAE-2C59-FC513B32FCFE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46" creationId="{9C4AC971-5909-6D57-6B67-0367B1FEF103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48" creationId="{95E74753-A4ED-97EE-E8B2-0AA1B4AAEC8D}"/>
          </ac:picMkLst>
        </pc:picChg>
        <pc:picChg chg="add del mod">
          <ac:chgData name="弘年 片岸" userId="47ea2fa42a41b30b" providerId="LiveId" clId="{B8B61C2F-CA39-46C7-AD04-380D2896898C}" dt="2023-10-23T17:01:30.975" v="1171" actId="478"/>
          <ac:picMkLst>
            <pc:docMk/>
            <pc:sldMk cId="4227242249" sldId="256"/>
            <ac:picMk id="50" creationId="{517CD42F-8224-867D-9342-B47462D96C31}"/>
          </ac:picMkLst>
        </pc:picChg>
        <pc:picChg chg="add del mod">
          <ac:chgData name="弘年 片岸" userId="47ea2fa42a41b30b" providerId="LiveId" clId="{B8B61C2F-CA39-46C7-AD04-380D2896898C}" dt="2023-10-23T17:59:52.089" v="2378" actId="478"/>
          <ac:picMkLst>
            <pc:docMk/>
            <pc:sldMk cId="4227242249" sldId="256"/>
            <ac:picMk id="52" creationId="{AEE4EA45-DA17-8660-7B8D-3A612C201DDE}"/>
          </ac:picMkLst>
        </pc:picChg>
        <pc:picChg chg="add mod">
          <ac:chgData name="弘年 片岸" userId="47ea2fa42a41b30b" providerId="LiveId" clId="{B8B61C2F-CA39-46C7-AD04-380D2896898C}" dt="2023-10-23T17:36:17.063" v="2021" actId="1076"/>
          <ac:picMkLst>
            <pc:docMk/>
            <pc:sldMk cId="4227242249" sldId="256"/>
            <ac:picMk id="57" creationId="{9EA893C9-8EA8-4561-4787-D04D2A0398BC}"/>
          </ac:picMkLst>
        </pc:picChg>
        <pc:picChg chg="add del mod">
          <ac:chgData name="弘年 片岸" userId="47ea2fa42a41b30b" providerId="LiveId" clId="{B8B61C2F-CA39-46C7-AD04-380D2896898C}" dt="2023-10-23T17:09:12.252" v="1224"/>
          <ac:picMkLst>
            <pc:docMk/>
            <pc:sldMk cId="4227242249" sldId="256"/>
            <ac:picMk id="59" creationId="{2F5C6471-39F7-B8C8-5A3B-1851D791873F}"/>
          </ac:picMkLst>
        </pc:picChg>
        <pc:picChg chg="add del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79" creationId="{2B1FA95A-C8D3-8FD9-5FCD-B325EE54921A}"/>
          </ac:picMkLst>
        </pc:picChg>
        <pc:picChg chg="add del mod">
          <ac:chgData name="弘年 片岸" userId="47ea2fa42a41b30b" providerId="LiveId" clId="{B8B61C2F-CA39-46C7-AD04-380D2896898C}" dt="2023-10-23T17:30:24.399" v="1838"/>
          <ac:picMkLst>
            <pc:docMk/>
            <pc:sldMk cId="4227242249" sldId="256"/>
            <ac:picMk id="81" creationId="{AFC396E7-0D98-DA0B-755C-216D753330E8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106" creationId="{D9C88141-8384-6DFB-EE23-A7EEAB2C8044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111" creationId="{ED5F9F15-6A08-8570-E207-43FBDF8718A9}"/>
          </ac:picMkLst>
        </pc:picChg>
        <pc:picChg chg="add mod">
          <ac:chgData name="弘年 片岸" userId="47ea2fa42a41b30b" providerId="LiveId" clId="{B8B61C2F-CA39-46C7-AD04-380D2896898C}" dt="2023-10-23T18:21:04.173" v="2863" actId="1035"/>
          <ac:picMkLst>
            <pc:docMk/>
            <pc:sldMk cId="4227242249" sldId="256"/>
            <ac:picMk id="112" creationId="{ADB66B82-D303-226C-56E9-7B4566C87407}"/>
          </ac:picMkLst>
        </pc:picChg>
        <pc:picChg chg="add mod">
          <ac:chgData name="弘年 片岸" userId="47ea2fa42a41b30b" providerId="LiveId" clId="{B8B61C2F-CA39-46C7-AD04-380D2896898C}" dt="2023-10-23T18:24:23.467" v="2983" actId="1037"/>
          <ac:picMkLst>
            <pc:docMk/>
            <pc:sldMk cId="4227242249" sldId="256"/>
            <ac:picMk id="116" creationId="{668D0805-659A-7803-FADD-D285D5326E62}"/>
          </ac:picMkLst>
        </pc:picChg>
        <pc:picChg chg="add mod">
          <ac:chgData name="弘年 片岸" userId="47ea2fa42a41b30b" providerId="LiveId" clId="{B8B61C2F-CA39-46C7-AD04-380D2896898C}" dt="2023-10-23T18:24:23.467" v="2983" actId="1037"/>
          <ac:picMkLst>
            <pc:docMk/>
            <pc:sldMk cId="4227242249" sldId="256"/>
            <ac:picMk id="118" creationId="{3B24EAE1-30EF-B227-BFCD-512DA418F4D1}"/>
          </ac:picMkLst>
        </pc:picChg>
        <pc:cxnChg chg="add mod">
          <ac:chgData name="弘年 片岸" userId="47ea2fa42a41b30b" providerId="LiveId" clId="{B8B61C2F-CA39-46C7-AD04-380D2896898C}" dt="2023-10-23T17:30:24.916" v="1839" actId="1038"/>
          <ac:cxnSpMkLst>
            <pc:docMk/>
            <pc:sldMk cId="4227242249" sldId="256"/>
            <ac:cxnSpMk id="14" creationId="{6EC2796D-245B-6238-224B-0E2E60ADAC6F}"/>
          </ac:cxnSpMkLst>
        </pc:cxnChg>
        <pc:cxnChg chg="add del mod">
          <ac:chgData name="弘年 片岸" userId="47ea2fa42a41b30b" providerId="LiveId" clId="{B8B61C2F-CA39-46C7-AD04-380D2896898C}" dt="2023-10-23T16:25:53.220" v="40" actId="478"/>
          <ac:cxnSpMkLst>
            <pc:docMk/>
            <pc:sldMk cId="4227242249" sldId="256"/>
            <ac:cxnSpMk id="15" creationId="{5A9EF56E-4FA7-DBCB-CEAC-66381F822869}"/>
          </ac:cxnSpMkLst>
        </pc:cxnChg>
        <pc:cxnChg chg="add del mod">
          <ac:chgData name="弘年 片岸" userId="47ea2fa42a41b30b" providerId="LiveId" clId="{B8B61C2F-CA39-46C7-AD04-380D2896898C}" dt="2023-10-23T17:13:49.475" v="1340" actId="478"/>
          <ac:cxnSpMkLst>
            <pc:docMk/>
            <pc:sldMk cId="4227242249" sldId="256"/>
            <ac:cxnSpMk id="19" creationId="{C242E595-9C29-7E5E-5747-89E33CC5B577}"/>
          </ac:cxnSpMkLst>
        </pc:cxnChg>
        <pc:cxnChg chg="add mod">
          <ac:chgData name="弘年 片岸" userId="47ea2fa42a41b30b" providerId="LiveId" clId="{B8B61C2F-CA39-46C7-AD04-380D2896898C}" dt="2023-10-23T18:21:04.173" v="2863" actId="1035"/>
          <ac:cxnSpMkLst>
            <pc:docMk/>
            <pc:sldMk cId="4227242249" sldId="256"/>
            <ac:cxnSpMk id="54" creationId="{27CB1AEA-EB36-23BD-7BEC-41745E4D2177}"/>
          </ac:cxnSpMkLst>
        </pc:cxnChg>
        <pc:cxnChg chg="add del mod">
          <ac:chgData name="弘年 片岸" userId="47ea2fa42a41b30b" providerId="LiveId" clId="{B8B61C2F-CA39-46C7-AD04-380D2896898C}" dt="2023-10-23T17:32:10.708" v="1860" actId="478"/>
          <ac:cxnSpMkLst>
            <pc:docMk/>
            <pc:sldMk cId="4227242249" sldId="256"/>
            <ac:cxnSpMk id="61" creationId="{1FFE4F04-77DC-26BC-94F5-72BE7ED80C99}"/>
          </ac:cxnSpMkLst>
        </pc:cxnChg>
        <pc:cxnChg chg="add mod">
          <ac:chgData name="弘年 片岸" userId="47ea2fa42a41b30b" providerId="LiveId" clId="{B8B61C2F-CA39-46C7-AD04-380D2896898C}" dt="2023-10-23T17:30:24.916" v="1839" actId="1038"/>
          <ac:cxnSpMkLst>
            <pc:docMk/>
            <pc:sldMk cId="4227242249" sldId="256"/>
            <ac:cxnSpMk id="69" creationId="{AFD9909E-A7D9-01F5-1D77-22A928149A9B}"/>
          </ac:cxnSpMkLst>
        </pc:cxnChg>
        <pc:cxnChg chg="add del mod">
          <ac:chgData name="弘年 片岸" userId="47ea2fa42a41b30b" providerId="LiveId" clId="{B8B61C2F-CA39-46C7-AD04-380D2896898C}" dt="2023-10-23T17:33:01.755" v="1920" actId="478"/>
          <ac:cxnSpMkLst>
            <pc:docMk/>
            <pc:sldMk cId="4227242249" sldId="256"/>
            <ac:cxnSpMk id="90" creationId="{B5277EA3-5D17-E8EE-00DF-91E63EB14706}"/>
          </ac:cxnSpMkLst>
        </pc:cxnChg>
        <pc:cxnChg chg="add mod">
          <ac:chgData name="弘年 片岸" userId="47ea2fa42a41b30b" providerId="LiveId" clId="{B8B61C2F-CA39-46C7-AD04-380D2896898C}" dt="2023-10-23T18:21:08.229" v="2868" actId="1036"/>
          <ac:cxnSpMkLst>
            <pc:docMk/>
            <pc:sldMk cId="4227242249" sldId="256"/>
            <ac:cxnSpMk id="95" creationId="{B906FFEB-5AA3-E223-BBFB-9C08FE7341B0}"/>
          </ac:cxnSpMkLst>
        </pc:cxnChg>
      </pc:sldChg>
      <pc:sldChg chg="addSp delSp modSp mod">
        <pc:chgData name="弘年 片岸" userId="47ea2fa42a41b30b" providerId="LiveId" clId="{B8B61C2F-CA39-46C7-AD04-380D2896898C}" dt="2023-10-23T20:54:04.973" v="3808" actId="207"/>
        <pc:sldMkLst>
          <pc:docMk/>
          <pc:sldMk cId="3434251831" sldId="257"/>
        </pc:sldMkLst>
        <pc:spChg chg="add del mod">
          <ac:chgData name="弘年 片岸" userId="47ea2fa42a41b30b" providerId="LiveId" clId="{B8B61C2F-CA39-46C7-AD04-380D2896898C}" dt="2023-10-23T18:49:01.322" v="3226" actId="21"/>
          <ac:spMkLst>
            <pc:docMk/>
            <pc:sldMk cId="3434251831" sldId="257"/>
            <ac:spMk id="2" creationId="{4239B90A-1F96-2244-E386-ACBF7B118D00}"/>
          </ac:spMkLst>
        </pc:spChg>
        <pc:spChg chg="add mod">
          <ac:chgData name="弘年 片岸" userId="47ea2fa42a41b30b" providerId="LiveId" clId="{B8B61C2F-CA39-46C7-AD04-380D2896898C}" dt="2023-10-23T18:56:20.256" v="3323" actId="207"/>
          <ac:spMkLst>
            <pc:docMk/>
            <pc:sldMk cId="3434251831" sldId="257"/>
            <ac:spMk id="3" creationId="{6CE05BE0-1123-F455-EB1E-6B5404642370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4" creationId="{363CFADC-2AA2-19E2-5689-5568AE0F3938}"/>
          </ac:spMkLst>
        </pc:spChg>
        <pc:spChg chg="add del mod">
          <ac:chgData name="弘年 片岸" userId="47ea2fa42a41b30b" providerId="LiveId" clId="{B8B61C2F-CA39-46C7-AD04-380D2896898C}" dt="2023-10-23T18:42:21.900" v="3151" actId="21"/>
          <ac:spMkLst>
            <pc:docMk/>
            <pc:sldMk cId="3434251831" sldId="257"/>
            <ac:spMk id="5" creationId="{7D9B6438-FCEB-A066-F480-BEDFB8E6817F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6" creationId="{384925F6-82CA-6B64-EDF9-3423C2041C92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7" creationId="{091D78EC-EC84-6168-C29C-BB410C655090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8" creationId="{DFD0F618-CA50-8772-00C2-EA35C48A455A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9" creationId="{BC2AC9AB-4060-8206-B224-2796CEC5E4BF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0" creationId="{04CA2F89-559E-83AC-0CA0-35B9B3E10624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2" creationId="{A032E2FC-8067-18F3-4B31-D97D3A1D1CB5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13" creationId="{6EB34C54-FE7A-C0C0-5BE4-4FB3168F6350}"/>
          </ac:spMkLst>
        </pc:spChg>
        <pc:spChg chg="add del mod">
          <ac:chgData name="弘年 片岸" userId="47ea2fa42a41b30b" providerId="LiveId" clId="{B8B61C2F-CA39-46C7-AD04-380D2896898C}" dt="2023-10-23T18:42:21.900" v="3151" actId="21"/>
          <ac:spMkLst>
            <pc:docMk/>
            <pc:sldMk cId="3434251831" sldId="257"/>
            <ac:spMk id="15" creationId="{770F0F61-D25B-7F3D-F821-57F2FEF902D8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16" creationId="{69FA2381-25DA-18B3-D8B2-5CE4216E17B4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17" creationId="{A9E3FF26-DA2C-3E1A-A9D5-EC2F5E8CE130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18" creationId="{C6115B99-725C-37EF-F4C5-DA63A62EB67B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20" creationId="{ECE687B9-B0BF-6D29-2250-CC50DAC50D05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21" creationId="{F0B5523C-8E31-909D-84E5-8F60563A4F05}"/>
          </ac:spMkLst>
        </pc:spChg>
        <pc:spChg chg="add mod">
          <ac:chgData name="弘年 片岸" userId="47ea2fa42a41b30b" providerId="LiveId" clId="{B8B61C2F-CA39-46C7-AD04-380D2896898C}" dt="2023-10-23T18:57:58.494" v="3330" actId="14100"/>
          <ac:spMkLst>
            <pc:docMk/>
            <pc:sldMk cId="3434251831" sldId="257"/>
            <ac:spMk id="22" creationId="{2A370B37-E751-01FF-9C09-A2CBB5082373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23" creationId="{4310BF1C-CA25-4A33-8F7A-38535FBCA817}"/>
          </ac:spMkLst>
        </pc:spChg>
        <pc:spChg chg="add mod">
          <ac:chgData name="弘年 片岸" userId="47ea2fa42a41b30b" providerId="LiveId" clId="{B8B61C2F-CA39-46C7-AD04-380D2896898C}" dt="2023-10-23T20:52:02.955" v="3802"/>
          <ac:spMkLst>
            <pc:docMk/>
            <pc:sldMk cId="3434251831" sldId="257"/>
            <ac:spMk id="24" creationId="{8191C332-F1EA-22AE-99CD-45A50DDF67EB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25" creationId="{8BC4554B-955F-215E-A86C-945E6544CB1C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26" creationId="{24AC748B-EB77-D6C6-0C0B-B386AE6639A5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31" creationId="{25DF95C4-DAA0-AC64-0729-EC6D6B00A6A1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32" creationId="{EB080544-BD39-8711-26C7-9D7A5650747F}"/>
          </ac:spMkLst>
        </pc:spChg>
        <pc:spChg chg="add mod">
          <ac:chgData name="弘年 片岸" userId="47ea2fa42a41b30b" providerId="LiveId" clId="{B8B61C2F-CA39-46C7-AD04-380D2896898C}" dt="2023-10-23T18:28:12.360" v="3003"/>
          <ac:spMkLst>
            <pc:docMk/>
            <pc:sldMk cId="3434251831" sldId="257"/>
            <ac:spMk id="35" creationId="{6F31AA8B-6824-3DC3-D48A-BB418FB9FE00}"/>
          </ac:spMkLst>
        </pc:spChg>
        <pc:spChg chg="add mod">
          <ac:chgData name="弘年 片岸" userId="47ea2fa42a41b30b" providerId="LiveId" clId="{B8B61C2F-CA39-46C7-AD04-380D2896898C}" dt="2023-10-23T20:54:04.973" v="3808" actId="207"/>
          <ac:spMkLst>
            <pc:docMk/>
            <pc:sldMk cId="3434251831" sldId="257"/>
            <ac:spMk id="37" creationId="{44AEECC4-FE9B-7AF0-F441-14A3AC067660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39" creationId="{08873CFC-BF2D-5122-0A97-FDE75D56FD1E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40" creationId="{9BF8A92A-C8F1-194E-4C8C-3F5367E15E76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41" creationId="{61E4E19A-6D1A-C092-EBDC-89E45973DCAF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43" creationId="{3013596B-6049-091C-2DA6-1AFBAF574C87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50" creationId="{3B6DD60F-B6F3-0CF0-42C2-C376F7356F9A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51" creationId="{05A7676C-F82F-D4AC-9321-45597AA8176B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52" creationId="{421618C1-5183-74D7-1863-EE8E4384E2A9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55" creationId="{391108B4-E594-CAFC-3809-5919C5DF414A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58" creationId="{AEAF3B9B-677A-8894-364F-2EA2297F6762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59" creationId="{926DAA96-884A-EC77-C26A-C8B982991088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60" creationId="{C52CD98D-7259-780F-366C-19AD5458ABD5}"/>
          </ac:spMkLst>
        </pc:spChg>
        <pc:spChg chg="add mod">
          <ac:chgData name="弘年 片岸" userId="47ea2fa42a41b30b" providerId="LiveId" clId="{B8B61C2F-CA39-46C7-AD04-380D2896898C}" dt="2023-10-23T18:29:17.579" v="3028" actId="1037"/>
          <ac:spMkLst>
            <pc:docMk/>
            <pc:sldMk cId="3434251831" sldId="257"/>
            <ac:spMk id="63" creationId="{49532638-4FE3-AF5E-4BE6-23D17FFB9357}"/>
          </ac:spMkLst>
        </pc:spChg>
        <pc:spChg chg="add mod">
          <ac:chgData name="弘年 片岸" userId="47ea2fa42a41b30b" providerId="LiveId" clId="{B8B61C2F-CA39-46C7-AD04-380D2896898C}" dt="2023-10-23T18:29:17.579" v="3028" actId="1037"/>
          <ac:spMkLst>
            <pc:docMk/>
            <pc:sldMk cId="3434251831" sldId="257"/>
            <ac:spMk id="64" creationId="{D2B10B6F-021C-F2E9-903F-9720E0B0C8A6}"/>
          </ac:spMkLst>
        </pc:spChg>
        <pc:spChg chg="add mod">
          <ac:chgData name="弘年 片岸" userId="47ea2fa42a41b30b" providerId="LiveId" clId="{B8B61C2F-CA39-46C7-AD04-380D2896898C}" dt="2023-10-23T18:32:10.793" v="3096" actId="122"/>
          <ac:spMkLst>
            <pc:docMk/>
            <pc:sldMk cId="3434251831" sldId="257"/>
            <ac:spMk id="65" creationId="{07C7204E-7FA0-6E31-374C-4A5EA9DE515F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66" creationId="{E625B2B7-A831-DF5B-90F5-AFDE786FC83B}"/>
          </ac:spMkLst>
        </pc:spChg>
        <pc:spChg chg="add mod">
          <ac:chgData name="弘年 片岸" userId="47ea2fa42a41b30b" providerId="LiveId" clId="{B8B61C2F-CA39-46C7-AD04-380D2896898C}" dt="2023-10-23T18:53:38.412" v="3310" actId="1038"/>
          <ac:spMkLst>
            <pc:docMk/>
            <pc:sldMk cId="3434251831" sldId="257"/>
            <ac:spMk id="67" creationId="{F425022D-922E-374C-9A99-DAD62728CB98}"/>
          </ac:spMkLst>
        </pc:spChg>
        <pc:spChg chg="add mod">
          <ac:chgData name="弘年 片岸" userId="47ea2fa42a41b30b" providerId="LiveId" clId="{B8B61C2F-CA39-46C7-AD04-380D2896898C}" dt="2023-10-23T20:53:02.161" v="3804" actId="207"/>
          <ac:spMkLst>
            <pc:docMk/>
            <pc:sldMk cId="3434251831" sldId="257"/>
            <ac:spMk id="68" creationId="{C9327D20-85D1-A7CE-7821-889E92F1E802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70" creationId="{C1B6B417-96A4-B06B-5338-B8AD971B7D68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75" creationId="{FFB64535-76E4-82CD-4AD3-1DF1336F253F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76" creationId="{803A9F95-A454-CA9D-BE54-D55E820A1F0B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77" creationId="{DA5931CD-6A6C-E0C5-7A2E-5D1E3916B7E8}"/>
          </ac:spMkLst>
        </pc:spChg>
        <pc:spChg chg="add del mod">
          <ac:chgData name="弘年 片岸" userId="47ea2fa42a41b30b" providerId="LiveId" clId="{B8B61C2F-CA39-46C7-AD04-380D2896898C}" dt="2023-10-23T18:49:19.598" v="3230" actId="478"/>
          <ac:spMkLst>
            <pc:docMk/>
            <pc:sldMk cId="3434251831" sldId="257"/>
            <ac:spMk id="83" creationId="{A1DDB7C7-AF82-103B-9A64-E63ECE25FEFE}"/>
          </ac:spMkLst>
        </pc:spChg>
        <pc:spChg chg="add del mod">
          <ac:chgData name="弘年 片岸" userId="47ea2fa42a41b30b" providerId="LiveId" clId="{B8B61C2F-CA39-46C7-AD04-380D2896898C}" dt="2023-10-23T18:49:46.446" v="3235" actId="21"/>
          <ac:spMkLst>
            <pc:docMk/>
            <pc:sldMk cId="3434251831" sldId="257"/>
            <ac:spMk id="84" creationId="{3CB8E82C-A83E-DFEC-6F07-00B3A2268C40}"/>
          </ac:spMkLst>
        </pc:spChg>
        <pc:spChg chg="add del mod">
          <ac:chgData name="弘年 片岸" userId="47ea2fa42a41b30b" providerId="LiveId" clId="{B8B61C2F-CA39-46C7-AD04-380D2896898C}" dt="2023-10-23T18:49:01.322" v="3226" actId="21"/>
          <ac:spMkLst>
            <pc:docMk/>
            <pc:sldMk cId="3434251831" sldId="257"/>
            <ac:spMk id="87" creationId="{97014F31-71CC-E070-A7E2-4FD3CA3296D7}"/>
          </ac:spMkLst>
        </pc:spChg>
        <pc:spChg chg="add mod">
          <ac:chgData name="弘年 片岸" userId="47ea2fa42a41b30b" providerId="LiveId" clId="{B8B61C2F-CA39-46C7-AD04-380D2896898C}" dt="2023-10-23T18:56:03.928" v="3322" actId="207"/>
          <ac:spMkLst>
            <pc:docMk/>
            <pc:sldMk cId="3434251831" sldId="257"/>
            <ac:spMk id="90" creationId="{69A2197F-1B7D-B83F-44C8-FCCF9774E73D}"/>
          </ac:spMkLst>
        </pc:spChg>
        <pc:spChg chg="add mod">
          <ac:chgData name="弘年 片岸" userId="47ea2fa42a41b30b" providerId="LiveId" clId="{B8B61C2F-CA39-46C7-AD04-380D2896898C}" dt="2023-10-23T18:59:48.807" v="3340"/>
          <ac:spMkLst>
            <pc:docMk/>
            <pc:sldMk cId="3434251831" sldId="257"/>
            <ac:spMk id="91" creationId="{86FCC360-1626-289F-EF26-F9A1D752F2EC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92" creationId="{F2ACF13E-DF62-ACC4-29A3-30F017103F6F}"/>
          </ac:spMkLst>
        </pc:spChg>
        <pc:spChg chg="add del mod">
          <ac:chgData name="弘年 片岸" userId="47ea2fa42a41b30b" providerId="LiveId" clId="{B8B61C2F-CA39-46C7-AD04-380D2896898C}" dt="2023-10-23T18:50:34.490" v="3242" actId="21"/>
          <ac:spMkLst>
            <pc:docMk/>
            <pc:sldMk cId="3434251831" sldId="257"/>
            <ac:spMk id="93" creationId="{0192E096-6827-48E1-7209-2A019927B83A}"/>
          </ac:spMkLst>
        </pc:spChg>
        <pc:spChg chg="add del mod">
          <ac:chgData name="弘年 片岸" userId="47ea2fa42a41b30b" providerId="LiveId" clId="{B8B61C2F-CA39-46C7-AD04-380D2896898C}" dt="2023-10-23T18:56:57.332" v="3329" actId="478"/>
          <ac:spMkLst>
            <pc:docMk/>
            <pc:sldMk cId="3434251831" sldId="257"/>
            <ac:spMk id="94" creationId="{E13400A6-C585-4A7F-7629-40CC7754448E}"/>
          </ac:spMkLst>
        </pc:spChg>
        <pc:spChg chg="add del mod">
          <ac:chgData name="弘年 片岸" userId="47ea2fa42a41b30b" providerId="LiveId" clId="{B8B61C2F-CA39-46C7-AD04-380D2896898C}" dt="2023-10-23T18:56:57.332" v="3329" actId="478"/>
          <ac:spMkLst>
            <pc:docMk/>
            <pc:sldMk cId="3434251831" sldId="257"/>
            <ac:spMk id="96" creationId="{C7238E07-4ECE-45D8-ED27-CD3380A2C392}"/>
          </ac:spMkLst>
        </pc:spChg>
        <pc:spChg chg="add del mod">
          <ac:chgData name="弘年 片岸" userId="47ea2fa42a41b30b" providerId="LiveId" clId="{B8B61C2F-CA39-46C7-AD04-380D2896898C}" dt="2023-10-23T18:56:57.332" v="3329" actId="478"/>
          <ac:spMkLst>
            <pc:docMk/>
            <pc:sldMk cId="3434251831" sldId="257"/>
            <ac:spMk id="97" creationId="{52595797-DA6D-4EBD-8868-A811B82BFFCD}"/>
          </ac:spMkLst>
        </pc:spChg>
        <pc:spChg chg="add del mod">
          <ac:chgData name="弘年 片岸" userId="47ea2fa42a41b30b" providerId="LiveId" clId="{B8B61C2F-CA39-46C7-AD04-380D2896898C}" dt="2023-10-23T18:52:23.286" v="3280" actId="21"/>
          <ac:spMkLst>
            <pc:docMk/>
            <pc:sldMk cId="3434251831" sldId="257"/>
            <ac:spMk id="99" creationId="{2ADBF297-1DBC-914C-BAA2-1E92B874D4F8}"/>
          </ac:spMkLst>
        </pc:spChg>
        <pc:spChg chg="add del mod">
          <ac:chgData name="弘年 片岸" userId="47ea2fa42a41b30b" providerId="LiveId" clId="{B8B61C2F-CA39-46C7-AD04-380D2896898C}" dt="2023-10-23T18:51:41.495" v="3262" actId="21"/>
          <ac:spMkLst>
            <pc:docMk/>
            <pc:sldMk cId="3434251831" sldId="257"/>
            <ac:spMk id="100" creationId="{FE09713B-93D2-3F2D-69BE-FB4CF4D6D6BE}"/>
          </ac:spMkLst>
        </pc:spChg>
        <pc:spChg chg="add del mod">
          <ac:chgData name="弘年 片岸" userId="47ea2fa42a41b30b" providerId="LiveId" clId="{B8B61C2F-CA39-46C7-AD04-380D2896898C}" dt="2023-10-23T18:51:50.259" v="3265" actId="21"/>
          <ac:spMkLst>
            <pc:docMk/>
            <pc:sldMk cId="3434251831" sldId="257"/>
            <ac:spMk id="101" creationId="{0317E990-D58F-5D4E-9145-7B516C0DEE14}"/>
          </ac:spMkLst>
        </pc:spChg>
        <pc:spChg chg="add del mod">
          <ac:chgData name="弘年 片岸" userId="47ea2fa42a41b30b" providerId="LiveId" clId="{B8B61C2F-CA39-46C7-AD04-380D2896898C}" dt="2023-10-23T18:51:59.731" v="3268" actId="21"/>
          <ac:spMkLst>
            <pc:docMk/>
            <pc:sldMk cId="3434251831" sldId="257"/>
            <ac:spMk id="102" creationId="{2F0133F0-1734-AD41-01F0-B96AB3AB1F16}"/>
          </ac:spMkLst>
        </pc:spChg>
        <pc:spChg chg="add del mod">
          <ac:chgData name="弘年 片岸" userId="47ea2fa42a41b30b" providerId="LiveId" clId="{B8B61C2F-CA39-46C7-AD04-380D2896898C}" dt="2023-10-23T18:52:41.034" v="3284" actId="21"/>
          <ac:spMkLst>
            <pc:docMk/>
            <pc:sldMk cId="3434251831" sldId="257"/>
            <ac:spMk id="104" creationId="{C0936F5F-DB2E-CB71-3C71-B2F7D5DB1E1F}"/>
          </ac:spMkLst>
        </pc:spChg>
        <pc:spChg chg="add del mod">
          <ac:chgData name="弘年 片岸" userId="47ea2fa42a41b30b" providerId="LiveId" clId="{B8B61C2F-CA39-46C7-AD04-380D2896898C}" dt="2023-10-23T18:51:32.519" v="3259" actId="21"/>
          <ac:spMkLst>
            <pc:docMk/>
            <pc:sldMk cId="3434251831" sldId="257"/>
            <ac:spMk id="105" creationId="{22E3B99B-4D84-B471-C986-20AA09D3B3CA}"/>
          </ac:spMkLst>
        </pc:spChg>
        <pc:spChg chg="add del mod">
          <ac:chgData name="弘年 片岸" userId="47ea2fa42a41b30b" providerId="LiveId" clId="{B8B61C2F-CA39-46C7-AD04-380D2896898C}" dt="2023-10-23T18:51:17.040" v="3255" actId="21"/>
          <ac:spMkLst>
            <pc:docMk/>
            <pc:sldMk cId="3434251831" sldId="257"/>
            <ac:spMk id="107" creationId="{C080BC4F-C9FA-BBB5-8165-FDFA5644368C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08" creationId="{3C6C8E65-7EA6-DE42-5D16-8E127D3C3D35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09" creationId="{1BE99DE7-1A15-7EFB-A56B-4FFF2A70F5A8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10" creationId="{A0641AEB-29AB-F82E-7DB8-6EF570CC491A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13" creationId="{57CB91C3-98B8-9713-FBFB-60FC2843ED41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14" creationId="{6E35D591-3526-9DEF-2892-353D9B02EF79}"/>
          </ac:spMkLst>
        </pc:spChg>
        <pc:spChg chg="add del mod">
          <ac:chgData name="弘年 片岸" userId="47ea2fa42a41b30b" providerId="LiveId" clId="{B8B61C2F-CA39-46C7-AD04-380D2896898C}" dt="2023-10-23T18:51:17.040" v="3255" actId="21"/>
          <ac:spMkLst>
            <pc:docMk/>
            <pc:sldMk cId="3434251831" sldId="257"/>
            <ac:spMk id="115" creationId="{3AF7BB5D-908F-AC22-0CAD-FC4DB4666727}"/>
          </ac:spMkLst>
        </pc:spChg>
        <pc:spChg chg="add del mod">
          <ac:chgData name="弘年 片岸" userId="47ea2fa42a41b30b" providerId="LiveId" clId="{B8B61C2F-CA39-46C7-AD04-380D2896898C}" dt="2023-10-23T18:51:17.040" v="3255" actId="21"/>
          <ac:spMkLst>
            <pc:docMk/>
            <pc:sldMk cId="3434251831" sldId="257"/>
            <ac:spMk id="117" creationId="{A868A2A9-DD73-6BC9-746F-5DDA8BF5675A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19" creationId="{119EFEBC-F2B5-D52D-6461-19793334A5CC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20" creationId="{2D23656C-B801-74F9-0F72-7111DD0DBC1A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21" creationId="{A5DD9E7C-EA66-A579-0DAB-A7A2BCF8786A}"/>
          </ac:spMkLst>
        </pc:spChg>
        <pc:spChg chg="add del mod">
          <ac:chgData name="弘年 片岸" userId="47ea2fa42a41b30b" providerId="LiveId" clId="{B8B61C2F-CA39-46C7-AD04-380D2896898C}" dt="2023-10-23T18:51:17.040" v="3255" actId="21"/>
          <ac:spMkLst>
            <pc:docMk/>
            <pc:sldMk cId="3434251831" sldId="257"/>
            <ac:spMk id="122" creationId="{A3329E03-2527-AFB4-BA55-79C21A875DD1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23" creationId="{86696A6F-6D33-DBD9-CA6C-0554CDA91EC5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24" creationId="{BD08815F-639D-6A4C-2652-87D245A7E7A5}"/>
          </ac:spMkLst>
        </pc:spChg>
        <pc:spChg chg="del">
          <ac:chgData name="弘年 片岸" userId="47ea2fa42a41b30b" providerId="LiveId" clId="{B8B61C2F-CA39-46C7-AD04-380D2896898C}" dt="2023-10-23T18:27:31.870" v="2998" actId="21"/>
          <ac:spMkLst>
            <pc:docMk/>
            <pc:sldMk cId="3434251831" sldId="257"/>
            <ac:spMk id="125" creationId="{8BCC2C0C-6F9E-DCD3-5A6A-BAE0B5D6EAAD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26" creationId="{C9F2050B-821C-33A5-FA46-E931A2387393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27" creationId="{1566DCBD-C082-9FC7-7713-01D5B9442785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28" creationId="{6C58383B-8F18-C31D-9767-7549FACF74DD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29" creationId="{66D1C479-3F64-1ADD-EB37-CF69B1DC96F5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30" creationId="{8623C556-D767-1D85-ECB4-F22A9DAC7CB3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31" creationId="{180094D8-DC01-5400-86AF-707DF27C09B1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32" creationId="{B823C767-4F84-906F-035F-69EEEAB5673F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33" creationId="{394B6FEF-A543-77FF-F6AA-3299F1C43F9F}"/>
          </ac:spMkLst>
        </pc:spChg>
        <pc:spChg chg="add mod">
          <ac:chgData name="弘年 片岸" userId="47ea2fa42a41b30b" providerId="LiveId" clId="{B8B61C2F-CA39-46C7-AD04-380D2896898C}" dt="2023-10-23T18:53:44.789" v="3312" actId="1037"/>
          <ac:spMkLst>
            <pc:docMk/>
            <pc:sldMk cId="3434251831" sldId="257"/>
            <ac:spMk id="135" creationId="{1DAD5B3B-4DEE-BF05-CEA2-837B0EC4E6E4}"/>
          </ac:spMkLst>
        </pc:spChg>
        <pc:spChg chg="add mod">
          <ac:chgData name="弘年 片岸" userId="47ea2fa42a41b30b" providerId="LiveId" clId="{B8B61C2F-CA39-46C7-AD04-380D2896898C}" dt="2023-10-23T18:56:36.013" v="3327" actId="1038"/>
          <ac:spMkLst>
            <pc:docMk/>
            <pc:sldMk cId="3434251831" sldId="257"/>
            <ac:spMk id="138" creationId="{A2BD7682-B097-351A-6139-CD4B8DB03279}"/>
          </ac:spMkLst>
        </pc:spChg>
        <pc:picChg chg="add mod">
          <ac:chgData name="弘年 片岸" userId="47ea2fa42a41b30b" providerId="LiveId" clId="{B8B61C2F-CA39-46C7-AD04-380D2896898C}" dt="2023-10-23T18:57:58.494" v="3330" actId="14100"/>
          <ac:picMkLst>
            <pc:docMk/>
            <pc:sldMk cId="3434251831" sldId="257"/>
            <ac:picMk id="19" creationId="{E09E6B31-3644-E030-93B4-BD1D6CE77310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27" creationId="{BD0F837D-073D-CA03-D538-ACD5FA025290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28" creationId="{D12FDF35-BD2B-D7D3-38DF-167D851EB33D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29" creationId="{1661BC9B-303C-7040-34E3-E5EB7F488516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30" creationId="{F9811B75-9AB1-4F7B-2AEB-475CCCD371AD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33" creationId="{BA060F9E-50F6-C73C-12CB-FEAD2502E755}"/>
          </ac:picMkLst>
        </pc:picChg>
        <pc:picChg chg="add del mod">
          <ac:chgData name="弘年 片岸" userId="47ea2fa42a41b30b" providerId="LiveId" clId="{B8B61C2F-CA39-46C7-AD04-380D2896898C}" dt="2023-10-23T18:31:46.959" v="3091" actId="21"/>
          <ac:picMkLst>
            <pc:docMk/>
            <pc:sldMk cId="3434251831" sldId="257"/>
            <ac:picMk id="36" creationId="{4A626DFE-BF8F-9B34-C04A-800E1A127A52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42" creationId="{0BF15ECC-9DC3-1255-502C-4DE5C1F71EF1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44" creationId="{195012B5-9733-7EAE-2C59-FC513B32FCFE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45" creationId="{51D1838F-9123-8902-452E-B917D91588A7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46" creationId="{9C4AC971-5909-6D57-6B67-0367B1FEF103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48" creationId="{95E74753-A4ED-97EE-E8B2-0AA1B4AAEC8D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49" creationId="{BDF9BA37-C78C-258C-51D7-63C28E8645E3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53" creationId="{5CEC21E1-DF25-FDFC-3E55-7F97C89D4FFA}"/>
          </ac:picMkLst>
        </pc:picChg>
        <pc:picChg chg="add mod">
          <ac:chgData name="弘年 片岸" userId="47ea2fa42a41b30b" providerId="LiveId" clId="{B8B61C2F-CA39-46C7-AD04-380D2896898C}" dt="2023-10-23T18:53:38.412" v="3310" actId="1038"/>
          <ac:picMkLst>
            <pc:docMk/>
            <pc:sldMk cId="3434251831" sldId="257"/>
            <ac:picMk id="56" creationId="{A122834B-619E-2235-690E-EFBFDF93A73E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57" creationId="{9EA893C9-8EA8-4561-4787-D04D2A0398BC}"/>
          </ac:picMkLst>
        </pc:picChg>
        <pc:picChg chg="add mod">
          <ac:chgData name="弘年 片岸" userId="47ea2fa42a41b30b" providerId="LiveId" clId="{B8B61C2F-CA39-46C7-AD04-380D2896898C}" dt="2023-10-23T18:28:12.360" v="3003"/>
          <ac:picMkLst>
            <pc:docMk/>
            <pc:sldMk cId="3434251831" sldId="257"/>
            <ac:picMk id="61" creationId="{323E8DF7-F988-65FB-C03B-622E253E1DCB}"/>
          </ac:picMkLst>
        </pc:picChg>
        <pc:picChg chg="add mod">
          <ac:chgData name="弘年 片岸" userId="47ea2fa42a41b30b" providerId="LiveId" clId="{B8B61C2F-CA39-46C7-AD04-380D2896898C}" dt="2023-10-23T18:28:12.360" v="3003"/>
          <ac:picMkLst>
            <pc:docMk/>
            <pc:sldMk cId="3434251831" sldId="257"/>
            <ac:picMk id="62" creationId="{E42E03C1-C705-B1D4-BEB7-933E29ED5ADA}"/>
          </ac:picMkLst>
        </pc:picChg>
        <pc:picChg chg="add mod">
          <ac:chgData name="弘年 片岸" userId="47ea2fa42a41b30b" providerId="LiveId" clId="{B8B61C2F-CA39-46C7-AD04-380D2896898C}" dt="2023-10-23T18:31:55.844" v="3093" actId="14100"/>
          <ac:picMkLst>
            <pc:docMk/>
            <pc:sldMk cId="3434251831" sldId="257"/>
            <ac:picMk id="71" creationId="{B1EF67C9-8C23-F4CD-DE8A-82CFF2942B86}"/>
          </ac:picMkLst>
        </pc:picChg>
        <pc:picChg chg="add del mod">
          <ac:chgData name="弘年 片岸" userId="47ea2fa42a41b30b" providerId="LiveId" clId="{B8B61C2F-CA39-46C7-AD04-380D2896898C}" dt="2023-10-23T18:38:53.391" v="3124" actId="478"/>
          <ac:picMkLst>
            <pc:docMk/>
            <pc:sldMk cId="3434251831" sldId="257"/>
            <ac:picMk id="73" creationId="{87859AC5-E882-BDF2-DB69-A64407C8E45E}"/>
          </ac:picMkLst>
        </pc:picChg>
        <pc:picChg chg="add del mod">
          <ac:chgData name="弘年 片岸" userId="47ea2fa42a41b30b" providerId="LiveId" clId="{B8B61C2F-CA39-46C7-AD04-380D2896898C}" dt="2023-10-23T18:50:23.762" v="3241" actId="478"/>
          <ac:picMkLst>
            <pc:docMk/>
            <pc:sldMk cId="3434251831" sldId="257"/>
            <ac:picMk id="78" creationId="{1DBC44D5-6A0E-D133-9BC1-46FF583F9B37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79" creationId="{2B1FA95A-C8D3-8FD9-5FCD-B325EE54921A}"/>
          </ac:picMkLst>
        </pc:picChg>
        <pc:picChg chg="add del mod">
          <ac:chgData name="弘年 片岸" userId="47ea2fa42a41b30b" providerId="LiveId" clId="{B8B61C2F-CA39-46C7-AD04-380D2896898C}" dt="2023-10-23T18:42:28.478" v="3154" actId="21"/>
          <ac:picMkLst>
            <pc:docMk/>
            <pc:sldMk cId="3434251831" sldId="257"/>
            <ac:picMk id="82" creationId="{C82166E0-4C8B-E273-D794-78AEB314A389}"/>
          </ac:picMkLst>
        </pc:picChg>
        <pc:picChg chg="add del mod">
          <ac:chgData name="弘年 片岸" userId="47ea2fa42a41b30b" providerId="LiveId" clId="{B8B61C2F-CA39-46C7-AD04-380D2896898C}" dt="2023-10-23T18:52:55.545" v="3288" actId="21"/>
          <ac:picMkLst>
            <pc:docMk/>
            <pc:sldMk cId="3434251831" sldId="257"/>
            <ac:picMk id="85" creationId="{B65326D0-DE00-FD68-B42E-68D6CCA81F56}"/>
          </ac:picMkLst>
        </pc:picChg>
        <pc:picChg chg="add del mod">
          <ac:chgData name="弘年 片岸" userId="47ea2fa42a41b30b" providerId="LiveId" clId="{B8B61C2F-CA39-46C7-AD04-380D2896898C}" dt="2023-10-23T18:46:45.332" v="3200"/>
          <ac:picMkLst>
            <pc:docMk/>
            <pc:sldMk cId="3434251831" sldId="257"/>
            <ac:picMk id="89" creationId="{FF5D59B3-9C04-4E48-6470-903D0FA66B4E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106" creationId="{D9C88141-8384-6DFB-EE23-A7EEAB2C8044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111" creationId="{ED5F9F15-6A08-8570-E207-43FBDF8718A9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112" creationId="{ADB66B82-D303-226C-56E9-7B4566C87407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116" creationId="{668D0805-659A-7803-FADD-D285D5326E62}"/>
          </ac:picMkLst>
        </pc:picChg>
        <pc:picChg chg="del">
          <ac:chgData name="弘年 片岸" userId="47ea2fa42a41b30b" providerId="LiveId" clId="{B8B61C2F-CA39-46C7-AD04-380D2896898C}" dt="2023-10-23T18:27:31.870" v="2998" actId="21"/>
          <ac:picMkLst>
            <pc:docMk/>
            <pc:sldMk cId="3434251831" sldId="257"/>
            <ac:picMk id="118" creationId="{3B24EAE1-30EF-B227-BFCD-512DA418F4D1}"/>
          </ac:picMkLst>
        </pc:picChg>
        <pc:picChg chg="add mod">
          <ac:chgData name="弘年 片岸" userId="47ea2fa42a41b30b" providerId="LiveId" clId="{B8B61C2F-CA39-46C7-AD04-380D2896898C}" dt="2023-10-23T18:56:36.013" v="3327" actId="1038"/>
          <ac:picMkLst>
            <pc:docMk/>
            <pc:sldMk cId="3434251831" sldId="257"/>
            <ac:picMk id="139" creationId="{12B1E081-FC68-EE41-853D-9075BC507983}"/>
          </ac:picMkLst>
        </pc:picChg>
        <pc:cxnChg chg="add del mod">
          <ac:chgData name="弘年 片岸" userId="47ea2fa42a41b30b" providerId="LiveId" clId="{B8B61C2F-CA39-46C7-AD04-380D2896898C}" dt="2023-10-23T18:50:34.490" v="3242" actId="21"/>
          <ac:cxnSpMkLst>
            <pc:docMk/>
            <pc:sldMk cId="3434251831" sldId="257"/>
            <ac:cxnSpMk id="11" creationId="{14BD100C-5B2F-BD3B-24A2-28E4AC51837C}"/>
          </ac:cxnSpMkLst>
        </pc:cxnChg>
        <pc:cxnChg chg="del">
          <ac:chgData name="弘年 片岸" userId="47ea2fa42a41b30b" providerId="LiveId" clId="{B8B61C2F-CA39-46C7-AD04-380D2896898C}" dt="2023-10-23T18:27:31.870" v="2998" actId="21"/>
          <ac:cxnSpMkLst>
            <pc:docMk/>
            <pc:sldMk cId="3434251831" sldId="257"/>
            <ac:cxnSpMk id="14" creationId="{6EC2796D-245B-6238-224B-0E2E60ADAC6F}"/>
          </ac:cxnSpMkLst>
        </pc:cxnChg>
        <pc:cxnChg chg="add mod">
          <ac:chgData name="弘年 片岸" userId="47ea2fa42a41b30b" providerId="LiveId" clId="{B8B61C2F-CA39-46C7-AD04-380D2896898C}" dt="2023-10-23T18:53:38.412" v="3310" actId="1038"/>
          <ac:cxnSpMkLst>
            <pc:docMk/>
            <pc:sldMk cId="3434251831" sldId="257"/>
            <ac:cxnSpMk id="34" creationId="{EF1885A5-8194-2E00-5674-24DA06F092F2}"/>
          </ac:cxnSpMkLst>
        </pc:cxnChg>
        <pc:cxnChg chg="add del mod">
          <ac:chgData name="弘年 片岸" userId="47ea2fa42a41b30b" providerId="LiveId" clId="{B8B61C2F-CA39-46C7-AD04-380D2896898C}" dt="2023-10-23T18:50:34.490" v="3242" actId="21"/>
          <ac:cxnSpMkLst>
            <pc:docMk/>
            <pc:sldMk cId="3434251831" sldId="257"/>
            <ac:cxnSpMk id="38" creationId="{07CE32C4-6C6B-B046-64CD-55BBA36B91C5}"/>
          </ac:cxnSpMkLst>
        </pc:cxnChg>
        <pc:cxnChg chg="add mod">
          <ac:chgData name="弘年 片岸" userId="47ea2fa42a41b30b" providerId="LiveId" clId="{B8B61C2F-CA39-46C7-AD04-380D2896898C}" dt="2023-10-23T18:53:38.412" v="3310" actId="1038"/>
          <ac:cxnSpMkLst>
            <pc:docMk/>
            <pc:sldMk cId="3434251831" sldId="257"/>
            <ac:cxnSpMk id="47" creationId="{7DDC18B1-1DB1-E5A4-F919-32C64C8D321E}"/>
          </ac:cxnSpMkLst>
        </pc:cxnChg>
        <pc:cxnChg chg="del">
          <ac:chgData name="弘年 片岸" userId="47ea2fa42a41b30b" providerId="LiveId" clId="{B8B61C2F-CA39-46C7-AD04-380D2896898C}" dt="2023-10-23T18:27:31.870" v="2998" actId="21"/>
          <ac:cxnSpMkLst>
            <pc:docMk/>
            <pc:sldMk cId="3434251831" sldId="257"/>
            <ac:cxnSpMk id="54" creationId="{27CB1AEA-EB36-23BD-7BEC-41745E4D2177}"/>
          </ac:cxnSpMkLst>
        </pc:cxnChg>
        <pc:cxnChg chg="del">
          <ac:chgData name="弘年 片岸" userId="47ea2fa42a41b30b" providerId="LiveId" clId="{B8B61C2F-CA39-46C7-AD04-380D2896898C}" dt="2023-10-23T18:27:31.870" v="2998" actId="21"/>
          <ac:cxnSpMkLst>
            <pc:docMk/>
            <pc:sldMk cId="3434251831" sldId="257"/>
            <ac:cxnSpMk id="69" creationId="{AFD9909E-A7D9-01F5-1D77-22A928149A9B}"/>
          </ac:cxnSpMkLst>
        </pc:cxnChg>
        <pc:cxnChg chg="del">
          <ac:chgData name="弘年 片岸" userId="47ea2fa42a41b30b" providerId="LiveId" clId="{B8B61C2F-CA39-46C7-AD04-380D2896898C}" dt="2023-10-23T18:27:31.870" v="2998" actId="21"/>
          <ac:cxnSpMkLst>
            <pc:docMk/>
            <pc:sldMk cId="3434251831" sldId="257"/>
            <ac:cxnSpMk id="95" creationId="{B906FFEB-5AA3-E223-BBFB-9C08FE7341B0}"/>
          </ac:cxnSpMkLst>
        </pc:cxnChg>
        <pc:cxnChg chg="add del mod">
          <ac:chgData name="弘年 片岸" userId="47ea2fa42a41b30b" providerId="LiveId" clId="{B8B61C2F-CA39-46C7-AD04-380D2896898C}" dt="2023-10-23T18:52:23.286" v="3280" actId="21"/>
          <ac:cxnSpMkLst>
            <pc:docMk/>
            <pc:sldMk cId="3434251831" sldId="257"/>
            <ac:cxnSpMk id="98" creationId="{D0B425A0-EC7F-A985-C941-A26D85C3155A}"/>
          </ac:cxnSpMkLst>
        </pc:cxnChg>
        <pc:cxnChg chg="add del mod">
          <ac:chgData name="弘年 片岸" userId="47ea2fa42a41b30b" providerId="LiveId" clId="{B8B61C2F-CA39-46C7-AD04-380D2896898C}" dt="2023-10-23T18:52:23.286" v="3280" actId="21"/>
          <ac:cxnSpMkLst>
            <pc:docMk/>
            <pc:sldMk cId="3434251831" sldId="257"/>
            <ac:cxnSpMk id="103" creationId="{42C5BFCB-2A30-83ED-FAE2-5E8067F5BDC2}"/>
          </ac:cxnSpMkLst>
        </pc:cxnChg>
        <pc:cxnChg chg="add mod">
          <ac:chgData name="弘年 片岸" userId="47ea2fa42a41b30b" providerId="LiveId" clId="{B8B61C2F-CA39-46C7-AD04-380D2896898C}" dt="2023-10-23T18:53:44.789" v="3312" actId="1037"/>
          <ac:cxnSpMkLst>
            <pc:docMk/>
            <pc:sldMk cId="3434251831" sldId="257"/>
            <ac:cxnSpMk id="134" creationId="{ED911B2A-384B-03FC-0EBA-D0C46EA71305}"/>
          </ac:cxnSpMkLst>
        </pc:cxnChg>
        <pc:cxnChg chg="add mod">
          <ac:chgData name="弘年 片岸" userId="47ea2fa42a41b30b" providerId="LiveId" clId="{B8B61C2F-CA39-46C7-AD04-380D2896898C}" dt="2023-10-23T18:56:43.861" v="3328" actId="14100"/>
          <ac:cxnSpMkLst>
            <pc:docMk/>
            <pc:sldMk cId="3434251831" sldId="257"/>
            <ac:cxnSpMk id="136" creationId="{F33E762E-4432-B9A3-8A01-8F6730FE1A5A}"/>
          </ac:cxnSpMkLst>
        </pc:cxnChg>
      </pc:sldChg>
      <pc:sldChg chg="addSp delSp modSp mod">
        <pc:chgData name="弘年 片岸" userId="47ea2fa42a41b30b" providerId="LiveId" clId="{B8B61C2F-CA39-46C7-AD04-380D2896898C}" dt="2023-10-23T20:54:09.216" v="3809" actId="207"/>
        <pc:sldMkLst>
          <pc:docMk/>
          <pc:sldMk cId="2148719423" sldId="258"/>
        </pc:sldMkLst>
        <pc:spChg chg="mod">
          <ac:chgData name="弘年 片岸" userId="47ea2fa42a41b30b" providerId="LiveId" clId="{B8B61C2F-CA39-46C7-AD04-380D2896898C}" dt="2023-10-23T19:04:03.334" v="3486" actId="6549"/>
          <ac:spMkLst>
            <pc:docMk/>
            <pc:sldMk cId="2148719423" sldId="258"/>
            <ac:spMk id="3" creationId="{6CE05BE0-1123-F455-EB1E-6B5404642370}"/>
          </ac:spMkLst>
        </pc:spChg>
        <pc:spChg chg="add del mod">
          <ac:chgData name="弘年 片岸" userId="47ea2fa42a41b30b" providerId="LiveId" clId="{B8B61C2F-CA39-46C7-AD04-380D2896898C}" dt="2023-10-23T19:03:57.783" v="3485" actId="478"/>
          <ac:spMkLst>
            <pc:docMk/>
            <pc:sldMk cId="2148719423" sldId="258"/>
            <ac:spMk id="4" creationId="{54270A25-BE6F-5E22-8909-FC5618CC4B37}"/>
          </ac:spMkLst>
        </pc:spChg>
        <pc:spChg chg="add mod">
          <ac:chgData name="弘年 片岸" userId="47ea2fa42a41b30b" providerId="LiveId" clId="{B8B61C2F-CA39-46C7-AD04-380D2896898C}" dt="2023-10-23T19:05:37.957" v="3621" actId="113"/>
          <ac:spMkLst>
            <pc:docMk/>
            <pc:sldMk cId="2148719423" sldId="258"/>
            <ac:spMk id="5" creationId="{71683947-7401-B666-CB64-4715DF1F788B}"/>
          </ac:spMkLst>
        </pc:spChg>
        <pc:spChg chg="mod">
          <ac:chgData name="弘年 片岸" userId="47ea2fa42a41b30b" providerId="LiveId" clId="{B8B61C2F-CA39-46C7-AD04-380D2896898C}" dt="2023-10-23T20:51:58.041" v="3797"/>
          <ac:spMkLst>
            <pc:docMk/>
            <pc:sldMk cId="2148719423" sldId="258"/>
            <ac:spMk id="24" creationId="{8191C332-F1EA-22AE-99CD-45A50DDF67EB}"/>
          </ac:spMkLst>
        </pc:spChg>
        <pc:spChg chg="mod">
          <ac:chgData name="弘年 片岸" userId="47ea2fa42a41b30b" providerId="LiveId" clId="{B8B61C2F-CA39-46C7-AD04-380D2896898C}" dt="2023-10-23T20:54:09.216" v="3809" actId="207"/>
          <ac:spMkLst>
            <pc:docMk/>
            <pc:sldMk cId="2148719423" sldId="258"/>
            <ac:spMk id="37" creationId="{44AEECC4-FE9B-7AF0-F441-14A3AC067660}"/>
          </ac:spMkLst>
        </pc:spChg>
        <pc:spChg chg="mod">
          <ac:chgData name="弘年 片岸" userId="47ea2fa42a41b30b" providerId="LiveId" clId="{B8B61C2F-CA39-46C7-AD04-380D2896898C}" dt="2023-10-23T19:07:48.732" v="3792" actId="207"/>
          <ac:spMkLst>
            <pc:docMk/>
            <pc:sldMk cId="2148719423" sldId="258"/>
            <ac:spMk id="68" creationId="{C9327D20-85D1-A7CE-7821-889E92F1E802}"/>
          </ac:spMkLst>
        </pc:spChg>
        <pc:spChg chg="mod">
          <ac:chgData name="弘年 片岸" userId="47ea2fa42a41b30b" providerId="LiveId" clId="{B8B61C2F-CA39-46C7-AD04-380D2896898C}" dt="2023-10-23T19:06:51.125" v="3726" actId="1035"/>
          <ac:spMkLst>
            <pc:docMk/>
            <pc:sldMk cId="2148719423" sldId="258"/>
            <ac:spMk id="91" creationId="{86FCC360-1626-289F-EF26-F9A1D752F2EC}"/>
          </ac:spMkLst>
        </pc:spChg>
      </pc:sldChg>
    </pc:docChg>
  </pc:docChgLst>
  <pc:docChgLst>
    <pc:chgData name="弘年 片岸" userId="47ea2fa42a41b30b" providerId="LiveId" clId="{7EC162D5-9DFB-46C0-A72E-1AEFFF0BA024}"/>
    <pc:docChg chg="modSld">
      <pc:chgData name="弘年 片岸" userId="47ea2fa42a41b30b" providerId="LiveId" clId="{7EC162D5-9DFB-46C0-A72E-1AEFFF0BA024}" dt="2024-02-07T12:08:41.481" v="201"/>
      <pc:docMkLst>
        <pc:docMk/>
      </pc:docMkLst>
      <pc:sldChg chg="modSp mod">
        <pc:chgData name="弘年 片岸" userId="47ea2fa42a41b30b" providerId="LiveId" clId="{7EC162D5-9DFB-46C0-A72E-1AEFFF0BA024}" dt="2024-02-07T12:08:41.481" v="201"/>
        <pc:sldMkLst>
          <pc:docMk/>
          <pc:sldMk cId="2148719423" sldId="258"/>
        </pc:sldMkLst>
        <pc:spChg chg="mod">
          <ac:chgData name="弘年 片岸" userId="47ea2fa42a41b30b" providerId="LiveId" clId="{7EC162D5-9DFB-46C0-A72E-1AEFFF0BA024}" dt="2024-02-07T09:52:45.760" v="180"/>
          <ac:spMkLst>
            <pc:docMk/>
            <pc:sldMk cId="2148719423" sldId="258"/>
            <ac:spMk id="4" creationId="{2430F902-F5F2-E9FB-3366-F020F9780DC8}"/>
          </ac:spMkLst>
        </pc:spChg>
        <pc:spChg chg="mod">
          <ac:chgData name="弘年 片岸" userId="47ea2fa42a41b30b" providerId="LiveId" clId="{7EC162D5-9DFB-46C0-A72E-1AEFFF0BA024}" dt="2024-02-07T12:08:41.481" v="201"/>
          <ac:spMkLst>
            <pc:docMk/>
            <pc:sldMk cId="2148719423" sldId="258"/>
            <ac:spMk id="5" creationId="{71683947-7401-B666-CB64-4715DF1F788B}"/>
          </ac:spMkLst>
        </pc:spChg>
        <pc:spChg chg="mod">
          <ac:chgData name="弘年 片岸" userId="47ea2fa42a41b30b" providerId="LiveId" clId="{7EC162D5-9DFB-46C0-A72E-1AEFFF0BA024}" dt="2024-02-07T09:33:41.940" v="2" actId="255"/>
          <ac:spMkLst>
            <pc:docMk/>
            <pc:sldMk cId="2148719423" sldId="258"/>
            <ac:spMk id="91" creationId="{86FCC360-1626-289F-EF26-F9A1D752F2EC}"/>
          </ac:spMkLst>
        </pc:spChg>
        <pc:cxnChg chg="mod">
          <ac:chgData name="弘年 片岸" userId="47ea2fa42a41b30b" providerId="LiveId" clId="{7EC162D5-9DFB-46C0-A72E-1AEFFF0BA024}" dt="2024-02-07T09:35:20.047" v="24" actId="14100"/>
          <ac:cxnSpMkLst>
            <pc:docMk/>
            <pc:sldMk cId="2148719423" sldId="258"/>
            <ac:cxnSpMk id="2" creationId="{E8D558C4-7433-D532-FE5D-C57492F0CB6B}"/>
          </ac:cxnSpMkLst>
        </pc:cxnChg>
        <pc:cxnChg chg="mod">
          <ac:chgData name="弘年 片岸" userId="47ea2fa42a41b30b" providerId="LiveId" clId="{7EC162D5-9DFB-46C0-A72E-1AEFFF0BA024}" dt="2024-02-07T09:35:33.847" v="26" actId="14100"/>
          <ac:cxnSpMkLst>
            <pc:docMk/>
            <pc:sldMk cId="2148719423" sldId="258"/>
            <ac:cxnSpMk id="6" creationId="{95B507F8-2DB5-4A21-D837-67F15583EB9E}"/>
          </ac:cxnSpMkLst>
        </pc:cxnChg>
      </pc:sldChg>
    </pc:docChg>
  </pc:docChgLst>
  <pc:docChgLst>
    <pc:chgData name="片岸 弘年" userId="47ea2fa42a41b30b" providerId="LiveId" clId="{65CBA488-A833-408E-90C6-4F2CCB95535B}"/>
    <pc:docChg chg="custSel modSld">
      <pc:chgData name="片岸 弘年" userId="47ea2fa42a41b30b" providerId="LiveId" clId="{65CBA488-A833-408E-90C6-4F2CCB95535B}" dt="2023-05-08T06:18:28.015" v="12" actId="113"/>
      <pc:docMkLst>
        <pc:docMk/>
      </pc:docMkLst>
      <pc:sldChg chg="addSp delSp modSp mod">
        <pc:chgData name="片岸 弘年" userId="47ea2fa42a41b30b" providerId="LiveId" clId="{65CBA488-A833-408E-90C6-4F2CCB95535B}" dt="2023-05-08T06:18:28.015" v="12" actId="113"/>
        <pc:sldMkLst>
          <pc:docMk/>
          <pc:sldMk cId="4227242249" sldId="256"/>
        </pc:sldMkLst>
        <pc:spChg chg="mod">
          <ac:chgData name="片岸 弘年" userId="47ea2fa42a41b30b" providerId="LiveId" clId="{65CBA488-A833-408E-90C6-4F2CCB95535B}" dt="2023-05-08T06:18:28.015" v="12" actId="113"/>
          <ac:spMkLst>
            <pc:docMk/>
            <pc:sldMk cId="4227242249" sldId="256"/>
            <ac:spMk id="43" creationId="{0A401351-3386-46FB-9399-688DCD32643B}"/>
          </ac:spMkLst>
        </pc:spChg>
        <pc:spChg chg="mod">
          <ac:chgData name="片岸 弘年" userId="47ea2fa42a41b30b" providerId="LiveId" clId="{65CBA488-A833-408E-90C6-4F2CCB95535B}" dt="2023-05-08T06:13:03.472" v="10" actId="1076"/>
          <ac:spMkLst>
            <pc:docMk/>
            <pc:sldMk cId="4227242249" sldId="256"/>
            <ac:spMk id="46" creationId="{93C0E1D4-378D-45AB-AD1D-7ADA90A839CE}"/>
          </ac:spMkLst>
        </pc:spChg>
        <pc:spChg chg="mod">
          <ac:chgData name="片岸 弘年" userId="47ea2fa42a41b30b" providerId="LiveId" clId="{65CBA488-A833-408E-90C6-4F2CCB95535B}" dt="2023-05-08T06:11:57.253" v="6" actId="255"/>
          <ac:spMkLst>
            <pc:docMk/>
            <pc:sldMk cId="4227242249" sldId="256"/>
            <ac:spMk id="59" creationId="{55A9D60F-E39C-4DEB-AD6E-53484A59CB56}"/>
          </ac:spMkLst>
        </pc:spChg>
        <pc:picChg chg="add mod">
          <ac:chgData name="片岸 弘年" userId="47ea2fa42a41b30b" providerId="LiveId" clId="{65CBA488-A833-408E-90C6-4F2CCB95535B}" dt="2023-05-08T06:12:04.440" v="8" actId="1076"/>
          <ac:picMkLst>
            <pc:docMk/>
            <pc:sldMk cId="4227242249" sldId="256"/>
            <ac:picMk id="3" creationId="{3396F58F-5AC5-250C-227E-143B6B932ACA}"/>
          </ac:picMkLst>
        </pc:picChg>
        <pc:picChg chg="del">
          <ac:chgData name="片岸 弘年" userId="47ea2fa42a41b30b" providerId="LiveId" clId="{65CBA488-A833-408E-90C6-4F2CCB95535B}" dt="2023-05-08T06:11:43.823" v="3" actId="478"/>
          <ac:picMkLst>
            <pc:docMk/>
            <pc:sldMk cId="4227242249" sldId="256"/>
            <ac:picMk id="10" creationId="{BF88A5E3-90F1-4BBF-B958-E1AA93F8A5C3}"/>
          </ac:picMkLst>
        </pc:picChg>
        <pc:picChg chg="del">
          <ac:chgData name="片岸 弘年" userId="47ea2fa42a41b30b" providerId="LiveId" clId="{65CBA488-A833-408E-90C6-4F2CCB95535B}" dt="2023-05-08T06:00:02.674" v="0" actId="478"/>
          <ac:picMkLst>
            <pc:docMk/>
            <pc:sldMk cId="4227242249" sldId="256"/>
            <ac:picMk id="11" creationId="{4905774E-FEF1-484E-B5A1-83ED0B85204A}"/>
          </ac:picMkLst>
        </pc:picChg>
      </pc:sldChg>
    </pc:docChg>
  </pc:docChgLst>
  <pc:docChgLst>
    <pc:chgData name="片岸 弘年" userId="47ea2fa42a41b30b" providerId="LiveId" clId="{3CC0D250-4FB0-4841-AA60-B7E83EA371C6}"/>
    <pc:docChg chg="undo custSel modSld">
      <pc:chgData name="片岸 弘年" userId="47ea2fa42a41b30b" providerId="LiveId" clId="{3CC0D250-4FB0-4841-AA60-B7E83EA371C6}" dt="2023-06-18T19:14:20.400" v="863" actId="113"/>
      <pc:docMkLst>
        <pc:docMk/>
      </pc:docMkLst>
      <pc:sldChg chg="addSp delSp modSp mod">
        <pc:chgData name="片岸 弘年" userId="47ea2fa42a41b30b" providerId="LiveId" clId="{3CC0D250-4FB0-4841-AA60-B7E83EA371C6}" dt="2023-06-18T19:14:20.400" v="863" actId="113"/>
        <pc:sldMkLst>
          <pc:docMk/>
          <pc:sldMk cId="4227242249" sldId="256"/>
        </pc:sldMkLst>
        <pc:spChg chg="add del mod">
          <ac:chgData name="片岸 弘年" userId="47ea2fa42a41b30b" providerId="LiveId" clId="{3CC0D250-4FB0-4841-AA60-B7E83EA371C6}" dt="2023-06-18T19:13:59.098" v="860" actId="767"/>
          <ac:spMkLst>
            <pc:docMk/>
            <pc:sldMk cId="4227242249" sldId="256"/>
            <ac:spMk id="2" creationId="{83DBF66F-B383-F1D3-397E-063EDB1FD2BE}"/>
          </ac:spMkLst>
        </pc:spChg>
        <pc:spChg chg="del mod">
          <ac:chgData name="片岸 弘年" userId="47ea2fa42a41b30b" providerId="LiveId" clId="{3CC0D250-4FB0-4841-AA60-B7E83EA371C6}" dt="2023-06-18T15:31:05.157" v="2" actId="478"/>
          <ac:spMkLst>
            <pc:docMk/>
            <pc:sldMk cId="4227242249" sldId="256"/>
            <ac:spMk id="10" creationId="{9E5E1B71-C8E1-4D25-63AF-9C53373C54AD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13" creationId="{4F72C4B2-F023-1774-3FD8-D1FC4F600E95}"/>
          </ac:spMkLst>
        </pc:spChg>
        <pc:spChg chg="del">
          <ac:chgData name="片岸 弘年" userId="47ea2fa42a41b30b" providerId="LiveId" clId="{3CC0D250-4FB0-4841-AA60-B7E83EA371C6}" dt="2023-06-18T15:31:38.347" v="8" actId="478"/>
          <ac:spMkLst>
            <pc:docMk/>
            <pc:sldMk cId="4227242249" sldId="256"/>
            <ac:spMk id="14" creationId="{FB4F570E-AAF7-EB43-A882-E14475506A51}"/>
          </ac:spMkLst>
        </pc:spChg>
        <pc:spChg chg="del">
          <ac:chgData name="片岸 弘年" userId="47ea2fa42a41b30b" providerId="LiveId" clId="{3CC0D250-4FB0-4841-AA60-B7E83EA371C6}" dt="2023-06-18T15:31:38.347" v="8" actId="478"/>
          <ac:spMkLst>
            <pc:docMk/>
            <pc:sldMk cId="4227242249" sldId="256"/>
            <ac:spMk id="15" creationId="{6982FEE8-7027-B4AA-4313-F28AB04966C4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17" creationId="{E6F73116-9CCF-4EEC-1DB8-D1308F9F81B0}"/>
          </ac:spMkLst>
        </pc:spChg>
        <pc:spChg chg="del">
          <ac:chgData name="片岸 弘年" userId="47ea2fa42a41b30b" providerId="LiveId" clId="{3CC0D250-4FB0-4841-AA60-B7E83EA371C6}" dt="2023-06-18T15:31:38.347" v="8" actId="478"/>
          <ac:spMkLst>
            <pc:docMk/>
            <pc:sldMk cId="4227242249" sldId="256"/>
            <ac:spMk id="20" creationId="{4008A01A-4582-BCCB-0D22-715D66A7549E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23" creationId="{ADF558CF-BCA5-F113-FBD2-E0840D0617BA}"/>
          </ac:spMkLst>
        </pc:spChg>
        <pc:spChg chg="add mod">
          <ac:chgData name="片岸 弘年" userId="47ea2fa42a41b30b" providerId="LiveId" clId="{3CC0D250-4FB0-4841-AA60-B7E83EA371C6}" dt="2023-06-18T17:21:00.267" v="668" actId="6549"/>
          <ac:spMkLst>
            <pc:docMk/>
            <pc:sldMk cId="4227242249" sldId="256"/>
            <ac:spMk id="24" creationId="{8571864A-7010-EC27-A170-D50F8B1F163A}"/>
          </ac:spMkLst>
        </pc:spChg>
        <pc:spChg chg="add del mod">
          <ac:chgData name="片岸 弘年" userId="47ea2fa42a41b30b" providerId="LiveId" clId="{3CC0D250-4FB0-4841-AA60-B7E83EA371C6}" dt="2023-06-18T15:38:09.071" v="67" actId="478"/>
          <ac:spMkLst>
            <pc:docMk/>
            <pc:sldMk cId="4227242249" sldId="256"/>
            <ac:spMk id="29" creationId="{553CF51A-9B7E-64D2-307F-05A6B1DBD91A}"/>
          </ac:spMkLst>
        </pc:spChg>
        <pc:spChg chg="add mod">
          <ac:chgData name="片岸 弘年" userId="47ea2fa42a41b30b" providerId="LiveId" clId="{3CC0D250-4FB0-4841-AA60-B7E83EA371C6}" dt="2023-06-18T19:14:20.400" v="863" actId="113"/>
          <ac:spMkLst>
            <pc:docMk/>
            <pc:sldMk cId="4227242249" sldId="256"/>
            <ac:spMk id="35" creationId="{ECC19914-F2A2-B1C4-AB34-859D85B6DA51}"/>
          </ac:spMkLst>
        </pc:spChg>
        <pc:spChg chg="add mod">
          <ac:chgData name="片岸 弘年" userId="47ea2fa42a41b30b" providerId="LiveId" clId="{3CC0D250-4FB0-4841-AA60-B7E83EA371C6}" dt="2023-06-18T18:32:57.711" v="694"/>
          <ac:spMkLst>
            <pc:docMk/>
            <pc:sldMk cId="4227242249" sldId="256"/>
            <ac:spMk id="37" creationId="{4B9D2880-3B13-0B6B-FC9D-603C3D952131}"/>
          </ac:spMkLst>
        </pc:spChg>
        <pc:spChg chg="add mod">
          <ac:chgData name="片岸 弘年" userId="47ea2fa42a41b30b" providerId="LiveId" clId="{3CC0D250-4FB0-4841-AA60-B7E83EA371C6}" dt="2023-06-18T19:00:55.353" v="796"/>
          <ac:spMkLst>
            <pc:docMk/>
            <pc:sldMk cId="4227242249" sldId="256"/>
            <ac:spMk id="38" creationId="{EB918910-58D6-9A83-8973-5AD10860DBBE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39" creationId="{730BEEDA-B65E-270E-C388-377F183851D5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40" creationId="{C47C5987-DB20-0162-6139-AAAB990A5A90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41" creationId="{4155FBAA-7E94-F244-9594-FF8ACEFEFE62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53" creationId="{A2E5042F-59ED-4DF0-8392-4BB63830D9C8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57" creationId="{B5CA8E54-48EF-48CA-B0AE-F51D7502B3EC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58" creationId="{9D9002D3-7F65-4C10-ADF4-5C493AB8DA71}"/>
          </ac:spMkLst>
        </pc:spChg>
        <pc:spChg chg="del">
          <ac:chgData name="片岸 弘年" userId="47ea2fa42a41b30b" providerId="LiveId" clId="{3CC0D250-4FB0-4841-AA60-B7E83EA371C6}" dt="2023-06-18T15:30:58.824" v="0" actId="478"/>
          <ac:spMkLst>
            <pc:docMk/>
            <pc:sldMk cId="4227242249" sldId="256"/>
            <ac:spMk id="59" creationId="{55A9D60F-E39C-4DEB-AD6E-53484A59CB56}"/>
          </ac:spMkLst>
        </pc:spChg>
        <pc:picChg chg="add del mod">
          <ac:chgData name="片岸 弘年" userId="47ea2fa42a41b30b" providerId="LiveId" clId="{3CC0D250-4FB0-4841-AA60-B7E83EA371C6}" dt="2023-06-18T15:41:28.691" v="68" actId="478"/>
          <ac:picMkLst>
            <pc:docMk/>
            <pc:sldMk cId="4227242249" sldId="256"/>
            <ac:picMk id="3" creationId="{384637F5-D196-7C4F-DD32-673B3C73EBF5}"/>
          </ac:picMkLst>
        </pc:picChg>
        <pc:picChg chg="add mod">
          <ac:chgData name="片岸 弘年" userId="47ea2fa42a41b30b" providerId="LiveId" clId="{3CC0D250-4FB0-4841-AA60-B7E83EA371C6}" dt="2023-06-18T18:40:19.121" v="699" actId="1076"/>
          <ac:picMkLst>
            <pc:docMk/>
            <pc:sldMk cId="4227242249" sldId="256"/>
            <ac:picMk id="3" creationId="{70015F6F-52C0-A0A0-A7B5-FE3E0F75AF7F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4" creationId="{B086E5E1-9682-80F7-03B2-071EAB994F03}"/>
          </ac:picMkLst>
        </pc:picChg>
        <pc:picChg chg="add del mod">
          <ac:chgData name="片岸 弘年" userId="47ea2fa42a41b30b" providerId="LiveId" clId="{3CC0D250-4FB0-4841-AA60-B7E83EA371C6}" dt="2023-06-18T15:32:07.052" v="13" actId="478"/>
          <ac:picMkLst>
            <pc:docMk/>
            <pc:sldMk cId="4227242249" sldId="256"/>
            <ac:picMk id="6" creationId="{D5CC56D3-46A7-DA85-0729-E4B098389A5A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7" creationId="{20257C6C-03AB-BB4D-7C0D-777341FE4348}"/>
          </ac:picMkLst>
        </pc:picChg>
        <pc:picChg chg="del mod">
          <ac:chgData name="片岸 弘年" userId="47ea2fa42a41b30b" providerId="LiveId" clId="{3CC0D250-4FB0-4841-AA60-B7E83EA371C6}" dt="2023-06-18T15:31:07.779" v="4" actId="478"/>
          <ac:picMkLst>
            <pc:docMk/>
            <pc:sldMk cId="4227242249" sldId="256"/>
            <ac:picMk id="8" creationId="{153006FE-756A-8B3B-4C11-C8C09D517503}"/>
          </ac:picMkLst>
        </pc:picChg>
        <pc:picChg chg="add del mod">
          <ac:chgData name="片岸 弘年" userId="47ea2fa42a41b30b" providerId="LiveId" clId="{3CC0D250-4FB0-4841-AA60-B7E83EA371C6}" dt="2023-06-18T15:37:24.771" v="56" actId="478"/>
          <ac:picMkLst>
            <pc:docMk/>
            <pc:sldMk cId="4227242249" sldId="256"/>
            <ac:picMk id="11" creationId="{CAC4021A-4AB7-BD88-F9D2-F509FCA1A2D9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12" creationId="{7219D879-233C-E73D-1928-7764C23E1C01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16" creationId="{91B3CA79-665E-A569-2D40-CA9DCFC1F18F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18" creationId="{7B4882BC-C1B1-4217-8BD3-B81A8C61C3B9}"/>
          </ac:picMkLst>
        </pc:picChg>
        <pc:picChg chg="add del mod">
          <ac:chgData name="片岸 弘年" userId="47ea2fa42a41b30b" providerId="LiveId" clId="{3CC0D250-4FB0-4841-AA60-B7E83EA371C6}" dt="2023-06-18T15:41:51.739" v="84" actId="478"/>
          <ac:picMkLst>
            <pc:docMk/>
            <pc:sldMk cId="4227242249" sldId="256"/>
            <ac:picMk id="21" creationId="{19DA8ECA-0A9D-A90E-E216-DA54937B150D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22" creationId="{F1737746-B9CA-172A-2420-0F97204716A4}"/>
          </ac:picMkLst>
        </pc:picChg>
        <pc:picChg chg="add del mod">
          <ac:chgData name="片岸 弘年" userId="47ea2fa42a41b30b" providerId="LiveId" clId="{3CC0D250-4FB0-4841-AA60-B7E83EA371C6}" dt="2023-06-18T15:37:31.196" v="58"/>
          <ac:picMkLst>
            <pc:docMk/>
            <pc:sldMk cId="4227242249" sldId="256"/>
            <ac:picMk id="26" creationId="{CE96A672-4AE5-312E-4F11-CF4C3BD5BCC3}"/>
          </ac:picMkLst>
        </pc:picChg>
        <pc:picChg chg="add del mod">
          <ac:chgData name="片岸 弘年" userId="47ea2fa42a41b30b" providerId="LiveId" clId="{3CC0D250-4FB0-4841-AA60-B7E83EA371C6}" dt="2023-06-18T15:41:31.514" v="69" actId="478"/>
          <ac:picMkLst>
            <pc:docMk/>
            <pc:sldMk cId="4227242249" sldId="256"/>
            <ac:picMk id="28" creationId="{5BD63F5B-F36A-1DE6-51F8-132B2407D4E7}"/>
          </ac:picMkLst>
        </pc:picChg>
        <pc:picChg chg="add del mod">
          <ac:chgData name="片岸 弘年" userId="47ea2fa42a41b30b" providerId="LiveId" clId="{3CC0D250-4FB0-4841-AA60-B7E83EA371C6}" dt="2023-06-18T18:40:08.758" v="695" actId="478"/>
          <ac:picMkLst>
            <pc:docMk/>
            <pc:sldMk cId="4227242249" sldId="256"/>
            <ac:picMk id="31" creationId="{F210941F-DAB2-A6CB-4AA9-7710025B3370}"/>
          </ac:picMkLst>
        </pc:picChg>
        <pc:picChg chg="add del mod">
          <ac:chgData name="片岸 弘年" userId="47ea2fa42a41b30b" providerId="LiveId" clId="{3CC0D250-4FB0-4841-AA60-B7E83EA371C6}" dt="2023-06-18T19:13:59.569" v="861" actId="478"/>
          <ac:picMkLst>
            <pc:docMk/>
            <pc:sldMk cId="4227242249" sldId="256"/>
            <ac:picMk id="33" creationId="{76375C4F-6FDE-B3AE-3446-6CCC87EA95BB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52" creationId="{D951B4E9-3264-41DB-B5B2-FF674CD340F9}"/>
          </ac:picMkLst>
        </pc:picChg>
        <pc:picChg chg="del">
          <ac:chgData name="片岸 弘年" userId="47ea2fa42a41b30b" providerId="LiveId" clId="{3CC0D250-4FB0-4841-AA60-B7E83EA371C6}" dt="2023-06-18T15:30:58.824" v="0" actId="478"/>
          <ac:picMkLst>
            <pc:docMk/>
            <pc:sldMk cId="4227242249" sldId="256"/>
            <ac:picMk id="56" creationId="{44D1CFC5-F557-4B96-B601-CB2BDFE1F858}"/>
          </ac:picMkLst>
        </pc:picChg>
      </pc:sldChg>
    </pc:docChg>
  </pc:docChgLst>
  <pc:docChgLst>
    <pc:chgData name="片岸 弘年" userId="47ea2fa42a41b30b" providerId="LiveId" clId="{2F459F09-8F46-4D25-B729-9CCF8BB377C9}"/>
    <pc:docChg chg="undo custSel modSld">
      <pc:chgData name="片岸 弘年" userId="47ea2fa42a41b30b" providerId="LiveId" clId="{2F459F09-8F46-4D25-B729-9CCF8BB377C9}" dt="2023-06-15T14:34:45.664" v="738" actId="14100"/>
      <pc:docMkLst>
        <pc:docMk/>
      </pc:docMkLst>
      <pc:sldChg chg="addSp delSp modSp mod">
        <pc:chgData name="片岸 弘年" userId="47ea2fa42a41b30b" providerId="LiveId" clId="{2F459F09-8F46-4D25-B729-9CCF8BB377C9}" dt="2023-06-15T14:34:45.664" v="738" actId="14100"/>
        <pc:sldMkLst>
          <pc:docMk/>
          <pc:sldMk cId="4227242249" sldId="256"/>
        </pc:sldMkLst>
        <pc:spChg chg="add mod">
          <ac:chgData name="片岸 弘年" userId="47ea2fa42a41b30b" providerId="LiveId" clId="{2F459F09-8F46-4D25-B729-9CCF8BB377C9}" dt="2023-06-15T14:34:45.664" v="738" actId="14100"/>
          <ac:spMkLst>
            <pc:docMk/>
            <pc:sldMk cId="4227242249" sldId="256"/>
            <ac:spMk id="10" creationId="{9E5E1B71-C8E1-4D25-63AF-9C53373C54AD}"/>
          </ac:spMkLst>
        </pc:spChg>
        <pc:spChg chg="add del mod">
          <ac:chgData name="片岸 弘年" userId="47ea2fa42a41b30b" providerId="LiveId" clId="{2F459F09-8F46-4D25-B729-9CCF8BB377C9}" dt="2023-06-07T21:37:43.418" v="665" actId="21"/>
          <ac:spMkLst>
            <pc:docMk/>
            <pc:sldMk cId="4227242249" sldId="256"/>
            <ac:spMk id="11" creationId="{8503BD54-A07A-CF3E-76CF-73F7B487E6EF}"/>
          </ac:spMkLst>
        </pc:spChg>
        <pc:spChg chg="add mod">
          <ac:chgData name="片岸 弘年" userId="47ea2fa42a41b30b" providerId="LiveId" clId="{2F459F09-8F46-4D25-B729-9CCF8BB377C9}" dt="2023-06-07T21:44:24.043" v="695" actId="1035"/>
          <ac:spMkLst>
            <pc:docMk/>
            <pc:sldMk cId="4227242249" sldId="256"/>
            <ac:spMk id="13" creationId="{4F72C4B2-F023-1774-3FD8-D1FC4F600E95}"/>
          </ac:spMkLst>
        </pc:spChg>
        <pc:spChg chg="add mod">
          <ac:chgData name="片岸 弘年" userId="47ea2fa42a41b30b" providerId="LiveId" clId="{2F459F09-8F46-4D25-B729-9CCF8BB377C9}" dt="2023-06-07T21:27:24.280" v="210" actId="14100"/>
          <ac:spMkLst>
            <pc:docMk/>
            <pc:sldMk cId="4227242249" sldId="256"/>
            <ac:spMk id="14" creationId="{FB4F570E-AAF7-EB43-A882-E14475506A51}"/>
          </ac:spMkLst>
        </pc:spChg>
        <pc:spChg chg="add mod">
          <ac:chgData name="片岸 弘年" userId="47ea2fa42a41b30b" providerId="LiveId" clId="{2F459F09-8F46-4D25-B729-9CCF8BB377C9}" dt="2023-06-15T13:54:28.336" v="711"/>
          <ac:spMkLst>
            <pc:docMk/>
            <pc:sldMk cId="4227242249" sldId="256"/>
            <ac:spMk id="15" creationId="{6982FEE8-7027-B4AA-4313-F28AB04966C4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17" creationId="{E6F73116-9CCF-4EEC-1DB8-D1308F9F81B0}"/>
          </ac:spMkLst>
        </pc:spChg>
        <pc:spChg chg="add mod">
          <ac:chgData name="片岸 弘年" userId="47ea2fa42a41b30b" providerId="LiveId" clId="{2F459F09-8F46-4D25-B729-9CCF8BB377C9}" dt="2023-06-07T21:27:43.020" v="215" actId="1036"/>
          <ac:spMkLst>
            <pc:docMk/>
            <pc:sldMk cId="4227242249" sldId="256"/>
            <ac:spMk id="20" creationId="{4008A01A-4582-BCCB-0D22-715D66A7549E}"/>
          </ac:spMkLst>
        </pc:spChg>
        <pc:spChg chg="add mod">
          <ac:chgData name="片岸 弘年" userId="47ea2fa42a41b30b" providerId="LiveId" clId="{2F459F09-8F46-4D25-B729-9CCF8BB377C9}" dt="2023-06-07T21:37:45.031" v="666"/>
          <ac:spMkLst>
            <pc:docMk/>
            <pc:sldMk cId="4227242249" sldId="256"/>
            <ac:spMk id="23" creationId="{ADF558CF-BCA5-F113-FBD2-E0840D0617BA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39" creationId="{730BEEDA-B65E-270E-C388-377F183851D5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40" creationId="{C47C5987-DB20-0162-6139-AAAB990A5A90}"/>
          </ac:spMkLst>
        </pc:spChg>
        <pc:spChg chg="mod">
          <ac:chgData name="片岸 弘年" userId="47ea2fa42a41b30b" providerId="LiveId" clId="{2F459F09-8F46-4D25-B729-9CCF8BB377C9}" dt="2023-06-15T13:57:10.455" v="733" actId="1038"/>
          <ac:spMkLst>
            <pc:docMk/>
            <pc:sldMk cId="4227242249" sldId="256"/>
            <ac:spMk id="41" creationId="{4155FBAA-7E94-F244-9594-FF8ACEFEFE62}"/>
          </ac:spMkLst>
        </pc:spChg>
        <pc:spChg chg="del mod">
          <ac:chgData name="片岸 弘年" userId="47ea2fa42a41b30b" providerId="LiveId" clId="{2F459F09-8F46-4D25-B729-9CCF8BB377C9}" dt="2023-06-07T21:27:11.619" v="207" actId="21"/>
          <ac:spMkLst>
            <pc:docMk/>
            <pc:sldMk cId="4227242249" sldId="256"/>
            <ac:spMk id="42" creationId="{BC1BE508-142F-40D3-BE0B-52B80A9CEB50}"/>
          </ac:spMkLst>
        </pc:spChg>
        <pc:spChg chg="del mod">
          <ac:chgData name="片岸 弘年" userId="47ea2fa42a41b30b" providerId="LiveId" clId="{2F459F09-8F46-4D25-B729-9CCF8BB377C9}" dt="2023-06-07T21:27:29.729" v="211" actId="21"/>
          <ac:spMkLst>
            <pc:docMk/>
            <pc:sldMk cId="4227242249" sldId="256"/>
            <ac:spMk id="43" creationId="{0A401351-3386-46FB-9399-688DCD32643B}"/>
          </ac:spMkLst>
        </pc:spChg>
        <pc:spChg chg="del mod">
          <ac:chgData name="片岸 弘年" userId="47ea2fa42a41b30b" providerId="LiveId" clId="{2F459F09-8F46-4D25-B729-9CCF8BB377C9}" dt="2023-06-07T21:27:29.729" v="211" actId="21"/>
          <ac:spMkLst>
            <pc:docMk/>
            <pc:sldMk cId="4227242249" sldId="256"/>
            <ac:spMk id="44" creationId="{45021279-8A59-477B-AB35-427EC190C06F}"/>
          </ac:spMkLst>
        </pc:spChg>
        <pc:spChg chg="del mod topLvl">
          <ac:chgData name="片岸 弘年" userId="47ea2fa42a41b30b" providerId="LiveId" clId="{2F459F09-8F46-4D25-B729-9CCF8BB377C9}" dt="2023-06-07T21:17:14.113" v="19" actId="21"/>
          <ac:spMkLst>
            <pc:docMk/>
            <pc:sldMk cId="4227242249" sldId="256"/>
            <ac:spMk id="46" creationId="{93C0E1D4-378D-45AB-AD1D-7ADA90A839CE}"/>
          </ac:spMkLst>
        </pc:spChg>
        <pc:spChg chg="del mod topLvl">
          <ac:chgData name="片岸 弘年" userId="47ea2fa42a41b30b" providerId="LiveId" clId="{2F459F09-8F46-4D25-B729-9CCF8BB377C9}" dt="2023-06-07T21:19:02.293" v="59" actId="21"/>
          <ac:spMkLst>
            <pc:docMk/>
            <pc:sldMk cId="4227242249" sldId="256"/>
            <ac:spMk id="48" creationId="{64FB6926-7A58-490E-A371-3862F0ABB08D}"/>
          </ac:spMkLst>
        </pc:spChg>
        <pc:spChg chg="del">
          <ac:chgData name="片岸 弘年" userId="47ea2fa42a41b30b" providerId="LiveId" clId="{2F459F09-8F46-4D25-B729-9CCF8BB377C9}" dt="2023-06-07T21:16:45.033" v="15" actId="478"/>
          <ac:spMkLst>
            <pc:docMk/>
            <pc:sldMk cId="4227242249" sldId="256"/>
            <ac:spMk id="51" creationId="{1B2CE1BE-F06D-44DB-8090-BDAE96080342}"/>
          </ac:spMkLst>
        </pc:spChg>
        <pc:spChg chg="mod topLvl">
          <ac:chgData name="片岸 弘年" userId="47ea2fa42a41b30b" providerId="LiveId" clId="{2F459F09-8F46-4D25-B729-9CCF8BB377C9}" dt="2023-06-07T21:18:20.346" v="39" actId="255"/>
          <ac:spMkLst>
            <pc:docMk/>
            <pc:sldMk cId="4227242249" sldId="256"/>
            <ac:spMk id="53" creationId="{A2E5042F-59ED-4DF0-8392-4BB63830D9C8}"/>
          </ac:spMkLst>
        </pc:spChg>
        <pc:spChg chg="mod topLvl">
          <ac:chgData name="片岸 弘年" userId="47ea2fa42a41b30b" providerId="LiveId" clId="{2F459F09-8F46-4D25-B729-9CCF8BB377C9}" dt="2023-06-07T21:39:40.348" v="692" actId="20577"/>
          <ac:spMkLst>
            <pc:docMk/>
            <pc:sldMk cId="4227242249" sldId="256"/>
            <ac:spMk id="57" creationId="{B5CA8E54-48EF-48CA-B0AE-F51D7502B3EC}"/>
          </ac:spMkLst>
        </pc:spChg>
        <pc:spChg chg="mod topLvl">
          <ac:chgData name="片岸 弘年" userId="47ea2fa42a41b30b" providerId="LiveId" clId="{2F459F09-8F46-4D25-B729-9CCF8BB377C9}" dt="2023-06-07T21:37:20.253" v="664"/>
          <ac:spMkLst>
            <pc:docMk/>
            <pc:sldMk cId="4227242249" sldId="256"/>
            <ac:spMk id="58" creationId="{9D9002D3-7F65-4C10-ADF4-5C493AB8DA71}"/>
          </ac:spMkLst>
        </pc:spChg>
        <pc:spChg chg="mod topLvl">
          <ac:chgData name="片岸 弘年" userId="47ea2fa42a41b30b" providerId="LiveId" clId="{2F459F09-8F46-4D25-B729-9CCF8BB377C9}" dt="2023-06-15T13:55:26.119" v="717"/>
          <ac:spMkLst>
            <pc:docMk/>
            <pc:sldMk cId="4227242249" sldId="256"/>
            <ac:spMk id="59" creationId="{55A9D60F-E39C-4DEB-AD6E-53484A59CB56}"/>
          </ac:spMkLst>
        </pc:spChg>
        <pc:grpChg chg="add del mod">
          <ac:chgData name="片岸 弘年" userId="47ea2fa42a41b30b" providerId="LiveId" clId="{2F459F09-8F46-4D25-B729-9CCF8BB377C9}" dt="2023-06-07T21:17:07.503" v="17" actId="165"/>
          <ac:grpSpMkLst>
            <pc:docMk/>
            <pc:sldMk cId="4227242249" sldId="256"/>
            <ac:grpSpMk id="9" creationId="{82626352-AAA0-3D64-A8E2-5C72FDBFB00A}"/>
          </ac:grpSpMkLst>
        </pc:grpChg>
        <pc:picChg chg="del mod topLvl">
          <ac:chgData name="片岸 弘年" userId="47ea2fa42a41b30b" providerId="LiveId" clId="{2F459F09-8F46-4D25-B729-9CCF8BB377C9}" dt="2023-06-07T21:31:25.344" v="324" actId="21"/>
          <ac:picMkLst>
            <pc:docMk/>
            <pc:sldMk cId="4227242249" sldId="256"/>
            <ac:picMk id="3" creationId="{3396F58F-5AC5-250C-227E-143B6B932ACA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4" creationId="{B086E5E1-9682-80F7-03B2-071EAB994F03}"/>
          </ac:picMkLst>
        </pc:picChg>
        <pc:picChg chg="add del mod">
          <ac:chgData name="片岸 弘年" userId="47ea2fa42a41b30b" providerId="LiveId" clId="{2F459F09-8F46-4D25-B729-9CCF8BB377C9}" dt="2023-06-07T21:15:33.653" v="7" actId="478"/>
          <ac:picMkLst>
            <pc:docMk/>
            <pc:sldMk cId="4227242249" sldId="256"/>
            <ac:picMk id="5" creationId="{0DE1237D-819F-6D8F-2FD5-D1D947B3AA6B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7" creationId="{20257C6C-03AB-BB4D-7C0D-777341FE4348}"/>
          </ac:picMkLst>
        </pc:picChg>
        <pc:picChg chg="add mod">
          <ac:chgData name="片岸 弘年" userId="47ea2fa42a41b30b" providerId="LiveId" clId="{2F459F09-8F46-4D25-B729-9CCF8BB377C9}" dt="2023-06-07T21:16:35.166" v="14" actId="1038"/>
          <ac:picMkLst>
            <pc:docMk/>
            <pc:sldMk cId="4227242249" sldId="256"/>
            <ac:picMk id="8" creationId="{153006FE-756A-8B3B-4C11-C8C09D517503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12" creationId="{7219D879-233C-E73D-1928-7764C23E1C01}"/>
          </ac:picMkLst>
        </pc:picChg>
        <pc:picChg chg="mod">
          <ac:chgData name="片岸 弘年" userId="47ea2fa42a41b30b" providerId="LiveId" clId="{2F459F09-8F46-4D25-B729-9CCF8BB377C9}" dt="2023-06-15T13:57:10.455" v="733" actId="1038"/>
          <ac:picMkLst>
            <pc:docMk/>
            <pc:sldMk cId="4227242249" sldId="256"/>
            <ac:picMk id="16" creationId="{91B3CA79-665E-A569-2D40-CA9DCFC1F18F}"/>
          </ac:picMkLst>
        </pc:picChg>
        <pc:picChg chg="mod topLvl">
          <ac:chgData name="片岸 弘年" userId="47ea2fa42a41b30b" providerId="LiveId" clId="{2F459F09-8F46-4D25-B729-9CCF8BB377C9}" dt="2023-06-07T21:17:58.317" v="26" actId="1076"/>
          <ac:picMkLst>
            <pc:docMk/>
            <pc:sldMk cId="4227242249" sldId="256"/>
            <ac:picMk id="18" creationId="{7B4882BC-C1B1-4217-8BD3-B81A8C61C3B9}"/>
          </ac:picMkLst>
        </pc:picChg>
        <pc:picChg chg="del mod topLvl">
          <ac:chgData name="片岸 弘年" userId="47ea2fa42a41b30b" providerId="LiveId" clId="{2F459F09-8F46-4D25-B729-9CCF8BB377C9}" dt="2023-06-07T21:17:47.413" v="25" actId="478"/>
          <ac:picMkLst>
            <pc:docMk/>
            <pc:sldMk cId="4227242249" sldId="256"/>
            <ac:picMk id="19" creationId="{7E55FBE2-335C-446B-B732-926F3321C732}"/>
          </ac:picMkLst>
        </pc:picChg>
        <pc:picChg chg="del">
          <ac:chgData name="片岸 弘年" userId="47ea2fa42a41b30b" providerId="LiveId" clId="{2F459F09-8F46-4D25-B729-9CCF8BB377C9}" dt="2023-06-07T21:15:07.194" v="0" actId="478"/>
          <ac:picMkLst>
            <pc:docMk/>
            <pc:sldMk cId="4227242249" sldId="256"/>
            <ac:picMk id="21" creationId="{6C2E8643-2D30-4E5B-8662-935D5A2D37F8}"/>
          </ac:picMkLst>
        </pc:picChg>
        <pc:picChg chg="add mod">
          <ac:chgData name="片岸 弘年" userId="47ea2fa42a41b30b" providerId="LiveId" clId="{2F459F09-8F46-4D25-B729-9CCF8BB377C9}" dt="2023-06-07T21:31:30.843" v="332" actId="1038"/>
          <ac:picMkLst>
            <pc:docMk/>
            <pc:sldMk cId="4227242249" sldId="256"/>
            <ac:picMk id="22" creationId="{F1737746-B9CA-172A-2420-0F97204716A4}"/>
          </ac:picMkLst>
        </pc:picChg>
        <pc:picChg chg="mod topLvl">
          <ac:chgData name="片岸 弘年" userId="47ea2fa42a41b30b" providerId="LiveId" clId="{2F459F09-8F46-4D25-B729-9CCF8BB377C9}" dt="2023-06-07T21:18:14.861" v="38" actId="1036"/>
          <ac:picMkLst>
            <pc:docMk/>
            <pc:sldMk cId="4227242249" sldId="256"/>
            <ac:picMk id="52" creationId="{D951B4E9-3264-41DB-B5B2-FF674CD340F9}"/>
          </ac:picMkLst>
        </pc:picChg>
        <pc:picChg chg="mod topLvl">
          <ac:chgData name="片岸 弘年" userId="47ea2fa42a41b30b" providerId="LiveId" clId="{2F459F09-8F46-4D25-B729-9CCF8BB377C9}" dt="2023-06-07T21:18:25.812" v="51" actId="1036"/>
          <ac:picMkLst>
            <pc:docMk/>
            <pc:sldMk cId="4227242249" sldId="256"/>
            <ac:picMk id="56" creationId="{44D1CFC5-F557-4B96-B601-CB2BDFE1F858}"/>
          </ac:picMkLst>
        </pc:picChg>
      </pc:sldChg>
    </pc:docChg>
  </pc:docChgLst>
  <pc:docChgLst>
    <pc:chgData name="弘年 片岸" userId="47ea2fa42a41b30b" providerId="LiveId" clId="{5760BF7B-0490-46A0-B4CE-1C232F97CE32}"/>
    <pc:docChg chg="undo custSel addSld delSld modSld sldOrd">
      <pc:chgData name="弘年 片岸" userId="47ea2fa42a41b30b" providerId="LiveId" clId="{5760BF7B-0490-46A0-B4CE-1C232F97CE32}" dt="2023-10-24T00:56:57.057" v="567"/>
      <pc:docMkLst>
        <pc:docMk/>
      </pc:docMkLst>
      <pc:sldChg chg="del">
        <pc:chgData name="弘年 片岸" userId="47ea2fa42a41b30b" providerId="LiveId" clId="{5760BF7B-0490-46A0-B4CE-1C232F97CE32}" dt="2023-10-23T22:45:15.043" v="0" actId="2696"/>
        <pc:sldMkLst>
          <pc:docMk/>
          <pc:sldMk cId="3434251831" sldId="257"/>
        </pc:sldMkLst>
      </pc:sldChg>
      <pc:sldChg chg="addSp delSp modSp mod">
        <pc:chgData name="弘年 片岸" userId="47ea2fa42a41b30b" providerId="LiveId" clId="{5760BF7B-0490-46A0-B4CE-1C232F97CE32}" dt="2023-10-24T00:56:57.057" v="567"/>
        <pc:sldMkLst>
          <pc:docMk/>
          <pc:sldMk cId="2148719423" sldId="258"/>
        </pc:sldMkLst>
        <pc:spChg chg="add mod">
          <ac:chgData name="弘年 片岸" userId="47ea2fa42a41b30b" providerId="LiveId" clId="{5760BF7B-0490-46A0-B4CE-1C232F97CE32}" dt="2023-10-24T00:12:12.590" v="43" actId="1036"/>
          <ac:spMkLst>
            <pc:docMk/>
            <pc:sldMk cId="2148719423" sldId="258"/>
            <ac:spMk id="4" creationId="{2430F902-F5F2-E9FB-3366-F020F9780DC8}"/>
          </ac:spMkLst>
        </pc:spChg>
        <pc:spChg chg="mod">
          <ac:chgData name="弘年 片岸" userId="47ea2fa42a41b30b" providerId="LiveId" clId="{5760BF7B-0490-46A0-B4CE-1C232F97CE32}" dt="2023-10-24T00:12:33.842" v="52"/>
          <ac:spMkLst>
            <pc:docMk/>
            <pc:sldMk cId="2148719423" sldId="258"/>
            <ac:spMk id="5" creationId="{71683947-7401-B666-CB64-4715DF1F788B}"/>
          </ac:spMkLst>
        </pc:spChg>
        <pc:spChg chg="add mod">
          <ac:chgData name="弘年 片岸" userId="47ea2fa42a41b30b" providerId="LiveId" clId="{5760BF7B-0490-46A0-B4CE-1C232F97CE32}" dt="2023-10-24T00:56:48.044" v="558"/>
          <ac:spMkLst>
            <pc:docMk/>
            <pc:sldMk cId="2148719423" sldId="258"/>
            <ac:spMk id="11" creationId="{DF796C29-CBD0-3B35-BFDA-0BCE720F1D45}"/>
          </ac:spMkLst>
        </pc:spChg>
        <pc:spChg chg="add mod">
          <ac:chgData name="弘年 片岸" userId="47ea2fa42a41b30b" providerId="LiveId" clId="{5760BF7B-0490-46A0-B4CE-1C232F97CE32}" dt="2023-10-24T00:56:50.982" v="561"/>
          <ac:spMkLst>
            <pc:docMk/>
            <pc:sldMk cId="2148719423" sldId="258"/>
            <ac:spMk id="12" creationId="{0C1B0B64-451A-8B56-7E63-0F9CD7C5051B}"/>
          </ac:spMkLst>
        </pc:spChg>
        <pc:spChg chg="add mod">
          <ac:chgData name="弘年 片岸" userId="47ea2fa42a41b30b" providerId="LiveId" clId="{5760BF7B-0490-46A0-B4CE-1C232F97CE32}" dt="2023-10-24T00:56:54.040" v="564"/>
          <ac:spMkLst>
            <pc:docMk/>
            <pc:sldMk cId="2148719423" sldId="258"/>
            <ac:spMk id="13" creationId="{A78ECAAD-CC79-BAF8-0CBD-090CF8E79180}"/>
          </ac:spMkLst>
        </pc:spChg>
        <pc:spChg chg="add mod">
          <ac:chgData name="弘年 片岸" userId="47ea2fa42a41b30b" providerId="LiveId" clId="{5760BF7B-0490-46A0-B4CE-1C232F97CE32}" dt="2023-10-24T00:56:57.057" v="567"/>
          <ac:spMkLst>
            <pc:docMk/>
            <pc:sldMk cId="2148719423" sldId="258"/>
            <ac:spMk id="14" creationId="{F33A2BEB-B2D8-1618-D649-7663D54224E4}"/>
          </ac:spMkLst>
        </pc:spChg>
        <pc:spChg chg="add del mod">
          <ac:chgData name="弘年 片岸" userId="47ea2fa42a41b30b" providerId="LiveId" clId="{5760BF7B-0490-46A0-B4CE-1C232F97CE32}" dt="2023-10-24T00:33:55.715" v="112" actId="478"/>
          <ac:spMkLst>
            <pc:docMk/>
            <pc:sldMk cId="2148719423" sldId="258"/>
            <ac:spMk id="18" creationId="{4C9A8810-0B0E-80C4-702E-4E5564F6DFA5}"/>
          </ac:spMkLst>
        </pc:spChg>
        <pc:spChg chg="add del mod">
          <ac:chgData name="弘年 片岸" userId="47ea2fa42a41b30b" providerId="LiveId" clId="{5760BF7B-0490-46A0-B4CE-1C232F97CE32}" dt="2023-10-24T00:33:55.715" v="112" actId="478"/>
          <ac:spMkLst>
            <pc:docMk/>
            <pc:sldMk cId="2148719423" sldId="258"/>
            <ac:spMk id="20" creationId="{9DC8E3E9-C60B-7BC5-B4A1-D2C7BD000A1F}"/>
          </ac:spMkLst>
        </pc:spChg>
        <pc:spChg chg="add del mod">
          <ac:chgData name="弘年 片岸" userId="47ea2fa42a41b30b" providerId="LiveId" clId="{5760BF7B-0490-46A0-B4CE-1C232F97CE32}" dt="2023-10-24T00:33:55.715" v="112" actId="478"/>
          <ac:spMkLst>
            <pc:docMk/>
            <pc:sldMk cId="2148719423" sldId="258"/>
            <ac:spMk id="21" creationId="{87F80A47-17B6-D4C1-8868-B354921D288A}"/>
          </ac:spMkLst>
        </pc:spChg>
        <pc:spChg chg="add mod">
          <ac:chgData name="弘年 片岸" userId="47ea2fa42a41b30b" providerId="LiveId" clId="{5760BF7B-0490-46A0-B4CE-1C232F97CE32}" dt="2023-10-24T00:34:04.904" v="114"/>
          <ac:spMkLst>
            <pc:docMk/>
            <pc:sldMk cId="2148719423" sldId="258"/>
            <ac:spMk id="23" creationId="{E907D982-CD4F-8511-B0F0-BF8D23D39411}"/>
          </ac:spMkLst>
        </pc:spChg>
        <pc:spChg chg="mod">
          <ac:chgData name="弘年 片岸" userId="47ea2fa42a41b30b" providerId="LiveId" clId="{5760BF7B-0490-46A0-B4CE-1C232F97CE32}" dt="2023-10-24T00:13:36.834" v="57"/>
          <ac:spMkLst>
            <pc:docMk/>
            <pc:sldMk cId="2148719423" sldId="258"/>
            <ac:spMk id="24" creationId="{8191C332-F1EA-22AE-99CD-45A50DDF67EB}"/>
          </ac:spMkLst>
        </pc:spChg>
        <pc:spChg chg="add mod">
          <ac:chgData name="弘年 片岸" userId="47ea2fa42a41b30b" providerId="LiveId" clId="{5760BF7B-0490-46A0-B4CE-1C232F97CE32}" dt="2023-10-24T00:35:11.735" v="174" actId="21"/>
          <ac:spMkLst>
            <pc:docMk/>
            <pc:sldMk cId="2148719423" sldId="258"/>
            <ac:spMk id="25" creationId="{7018BCBC-65A5-660A-5BBB-0F2452DD57F8}"/>
          </ac:spMkLst>
        </pc:spChg>
        <pc:spChg chg="add mod">
          <ac:chgData name="弘年 片岸" userId="47ea2fa42a41b30b" providerId="LiveId" clId="{5760BF7B-0490-46A0-B4CE-1C232F97CE32}" dt="2023-10-24T00:34:04.904" v="114"/>
          <ac:spMkLst>
            <pc:docMk/>
            <pc:sldMk cId="2148719423" sldId="258"/>
            <ac:spMk id="31" creationId="{7A653705-4E73-4D5C-7A10-0BC4CB22A40A}"/>
          </ac:spMkLst>
        </pc:spChg>
        <pc:spChg chg="add del mod">
          <ac:chgData name="弘年 片岸" userId="47ea2fa42a41b30b" providerId="LiveId" clId="{5760BF7B-0490-46A0-B4CE-1C232F97CE32}" dt="2023-10-24T00:37:58.629" v="207" actId="478"/>
          <ac:spMkLst>
            <pc:docMk/>
            <pc:sldMk cId="2148719423" sldId="258"/>
            <ac:spMk id="32" creationId="{008CC17B-4B78-F4A6-2E36-F62ECF6612A4}"/>
          </ac:spMkLst>
        </pc:spChg>
        <pc:spChg chg="del">
          <ac:chgData name="弘年 片岸" userId="47ea2fa42a41b30b" providerId="LiveId" clId="{5760BF7B-0490-46A0-B4CE-1C232F97CE32}" dt="2023-10-24T00:34:02.611" v="113" actId="478"/>
          <ac:spMkLst>
            <pc:docMk/>
            <pc:sldMk cId="2148719423" sldId="258"/>
            <ac:spMk id="35" creationId="{6F31AA8B-6824-3DC3-D48A-BB418FB9FE00}"/>
          </ac:spMkLst>
        </pc:spChg>
        <pc:spChg chg="add mod">
          <ac:chgData name="弘年 片岸" userId="47ea2fa42a41b30b" providerId="LiveId" clId="{5760BF7B-0490-46A0-B4CE-1C232F97CE32}" dt="2023-10-24T00:34:04.904" v="114"/>
          <ac:spMkLst>
            <pc:docMk/>
            <pc:sldMk cId="2148719423" sldId="258"/>
            <ac:spMk id="36" creationId="{02254F95-B8B6-5AB1-4AED-2091322AE271}"/>
          </ac:spMkLst>
        </pc:spChg>
        <pc:spChg chg="del">
          <ac:chgData name="弘年 片岸" userId="47ea2fa42a41b30b" providerId="LiveId" clId="{5760BF7B-0490-46A0-B4CE-1C232F97CE32}" dt="2023-10-24T00:34:02.611" v="113" actId="478"/>
          <ac:spMkLst>
            <pc:docMk/>
            <pc:sldMk cId="2148719423" sldId="258"/>
            <ac:spMk id="37" creationId="{44AEECC4-FE9B-7AF0-F441-14A3AC067660}"/>
          </ac:spMkLst>
        </pc:spChg>
        <pc:spChg chg="add mod">
          <ac:chgData name="弘年 片岸" userId="47ea2fa42a41b30b" providerId="LiveId" clId="{5760BF7B-0490-46A0-B4CE-1C232F97CE32}" dt="2023-10-24T00:34:04.904" v="114"/>
          <ac:spMkLst>
            <pc:docMk/>
            <pc:sldMk cId="2148719423" sldId="258"/>
            <ac:spMk id="38" creationId="{030793B5-C943-F2A1-C4A4-33127DF7BCC4}"/>
          </ac:spMkLst>
        </pc:spChg>
        <pc:spChg chg="del">
          <ac:chgData name="弘年 片岸" userId="47ea2fa42a41b30b" providerId="LiveId" clId="{5760BF7B-0490-46A0-B4CE-1C232F97CE32}" dt="2023-10-24T00:07:01.210" v="5" actId="478"/>
          <ac:spMkLst>
            <pc:docMk/>
            <pc:sldMk cId="2148719423" sldId="258"/>
            <ac:spMk id="39" creationId="{08873CFC-BF2D-5122-0A97-FDE75D56FD1E}"/>
          </ac:spMkLst>
        </pc:spChg>
        <pc:spChg chg="del">
          <ac:chgData name="弘年 片岸" userId="47ea2fa42a41b30b" providerId="LiveId" clId="{5760BF7B-0490-46A0-B4CE-1C232F97CE32}" dt="2023-10-24T00:07:01.210" v="5" actId="478"/>
          <ac:spMkLst>
            <pc:docMk/>
            <pc:sldMk cId="2148719423" sldId="258"/>
            <ac:spMk id="40" creationId="{9BF8A92A-C8F1-194E-4C8C-3F5367E15E76}"/>
          </ac:spMkLst>
        </pc:spChg>
        <pc:spChg chg="del">
          <ac:chgData name="弘年 片岸" userId="47ea2fa42a41b30b" providerId="LiveId" clId="{5760BF7B-0490-46A0-B4CE-1C232F97CE32}" dt="2023-10-24T00:07:01.210" v="5" actId="478"/>
          <ac:spMkLst>
            <pc:docMk/>
            <pc:sldMk cId="2148719423" sldId="258"/>
            <ac:spMk id="41" creationId="{61E4E19A-6D1A-C092-EBDC-89E45973DCAF}"/>
          </ac:spMkLst>
        </pc:spChg>
        <pc:spChg chg="add del mod">
          <ac:chgData name="弘年 片岸" userId="47ea2fa42a41b30b" providerId="LiveId" clId="{5760BF7B-0490-46A0-B4CE-1C232F97CE32}" dt="2023-10-24T00:34:26.261" v="115" actId="478"/>
          <ac:spMkLst>
            <pc:docMk/>
            <pc:sldMk cId="2148719423" sldId="258"/>
            <ac:spMk id="42" creationId="{04501854-0853-8183-DC38-60F2B48805C2}"/>
          </ac:spMkLst>
        </pc:spChg>
        <pc:spChg chg="del">
          <ac:chgData name="弘年 片岸" userId="47ea2fa42a41b30b" providerId="LiveId" clId="{5760BF7B-0490-46A0-B4CE-1C232F97CE32}" dt="2023-10-24T00:07:01.210" v="5" actId="478"/>
          <ac:spMkLst>
            <pc:docMk/>
            <pc:sldMk cId="2148719423" sldId="258"/>
            <ac:spMk id="43" creationId="{3013596B-6049-091C-2DA6-1AFBAF574C87}"/>
          </ac:spMkLst>
        </pc:spChg>
        <pc:spChg chg="add del mod">
          <ac:chgData name="弘年 片岸" userId="47ea2fa42a41b30b" providerId="LiveId" clId="{5760BF7B-0490-46A0-B4CE-1C232F97CE32}" dt="2023-10-24T00:35:12.744" v="176"/>
          <ac:spMkLst>
            <pc:docMk/>
            <pc:sldMk cId="2148719423" sldId="258"/>
            <ac:spMk id="46" creationId="{86C475C5-220B-F9A7-980B-6F6A5480CFFA}"/>
          </ac:spMkLst>
        </pc:spChg>
        <pc:spChg chg="mod">
          <ac:chgData name="弘年 片岸" userId="47ea2fa42a41b30b" providerId="LiveId" clId="{5760BF7B-0490-46A0-B4CE-1C232F97CE32}" dt="2023-10-24T00:15:27.910" v="80" actId="1038"/>
          <ac:spMkLst>
            <pc:docMk/>
            <pc:sldMk cId="2148719423" sldId="258"/>
            <ac:spMk id="52" creationId="{421618C1-5183-74D7-1863-EE8E4384E2A9}"/>
          </ac:spMkLst>
        </pc:spChg>
        <pc:spChg chg="add mod">
          <ac:chgData name="弘年 片岸" userId="47ea2fa42a41b30b" providerId="LiveId" clId="{5760BF7B-0490-46A0-B4CE-1C232F97CE32}" dt="2023-10-24T00:35:32.915" v="181" actId="255"/>
          <ac:spMkLst>
            <pc:docMk/>
            <pc:sldMk cId="2148719423" sldId="258"/>
            <ac:spMk id="54" creationId="{B1277EA8-4561-1BB5-C303-6ACDBBB2B69F}"/>
          </ac:spMkLst>
        </pc:spChg>
        <pc:spChg chg="add mod">
          <ac:chgData name="弘年 片岸" userId="47ea2fa42a41b30b" providerId="LiveId" clId="{5760BF7B-0490-46A0-B4CE-1C232F97CE32}" dt="2023-10-24T00:38:00.788" v="208"/>
          <ac:spMkLst>
            <pc:docMk/>
            <pc:sldMk cId="2148719423" sldId="258"/>
            <ac:spMk id="55" creationId="{D98DC434-AEBB-5DF7-2538-95E400E62E47}"/>
          </ac:spMkLst>
        </pc:spChg>
        <pc:spChg chg="mod">
          <ac:chgData name="弘年 片岸" userId="47ea2fa42a41b30b" providerId="LiveId" clId="{5760BF7B-0490-46A0-B4CE-1C232F97CE32}" dt="2023-10-24T00:14:37.019" v="77"/>
          <ac:spMkLst>
            <pc:docMk/>
            <pc:sldMk cId="2148719423" sldId="258"/>
            <ac:spMk id="59" creationId="{926DAA96-884A-EC77-C26A-C8B982991088}"/>
          </ac:spMkLst>
        </pc:spChg>
        <pc:spChg chg="del">
          <ac:chgData name="弘年 片岸" userId="47ea2fa42a41b30b" providerId="LiveId" clId="{5760BF7B-0490-46A0-B4CE-1C232F97CE32}" dt="2023-10-24T00:19:35.344" v="83" actId="478"/>
          <ac:spMkLst>
            <pc:docMk/>
            <pc:sldMk cId="2148719423" sldId="258"/>
            <ac:spMk id="63" creationId="{49532638-4FE3-AF5E-4BE6-23D17FFB9357}"/>
          </ac:spMkLst>
        </pc:spChg>
        <pc:spChg chg="del">
          <ac:chgData name="弘年 片岸" userId="47ea2fa42a41b30b" providerId="LiveId" clId="{5760BF7B-0490-46A0-B4CE-1C232F97CE32}" dt="2023-10-24T00:19:35.344" v="83" actId="478"/>
          <ac:spMkLst>
            <pc:docMk/>
            <pc:sldMk cId="2148719423" sldId="258"/>
            <ac:spMk id="64" creationId="{D2B10B6F-021C-F2E9-903F-9720E0B0C8A6}"/>
          </ac:spMkLst>
        </pc:spChg>
        <pc:spChg chg="del mod">
          <ac:chgData name="弘年 片岸" userId="47ea2fa42a41b30b" providerId="LiveId" clId="{5760BF7B-0490-46A0-B4CE-1C232F97CE32}" dt="2023-10-24T00:33:55.715" v="112" actId="478"/>
          <ac:spMkLst>
            <pc:docMk/>
            <pc:sldMk cId="2148719423" sldId="258"/>
            <ac:spMk id="65" creationId="{07C7204E-7FA0-6E31-374C-4A5EA9DE515F}"/>
          </ac:spMkLst>
        </pc:spChg>
        <pc:spChg chg="del">
          <ac:chgData name="弘年 片岸" userId="47ea2fa42a41b30b" providerId="LiveId" clId="{5760BF7B-0490-46A0-B4CE-1C232F97CE32}" dt="2023-10-24T00:19:44.191" v="86" actId="478"/>
          <ac:spMkLst>
            <pc:docMk/>
            <pc:sldMk cId="2148719423" sldId="258"/>
            <ac:spMk id="66" creationId="{E625B2B7-A831-DF5B-90F5-AFDE786FC83B}"/>
          </ac:spMkLst>
        </pc:spChg>
        <pc:spChg chg="del">
          <ac:chgData name="弘年 片岸" userId="47ea2fa42a41b30b" providerId="LiveId" clId="{5760BF7B-0490-46A0-B4CE-1C232F97CE32}" dt="2023-10-24T00:19:41.896" v="85" actId="478"/>
          <ac:spMkLst>
            <pc:docMk/>
            <pc:sldMk cId="2148719423" sldId="258"/>
            <ac:spMk id="67" creationId="{F425022D-922E-374C-9A99-DAD62728CB98}"/>
          </ac:spMkLst>
        </pc:spChg>
        <pc:spChg chg="del">
          <ac:chgData name="弘年 片岸" userId="47ea2fa42a41b30b" providerId="LiveId" clId="{5760BF7B-0490-46A0-B4CE-1C232F97CE32}" dt="2023-10-24T00:33:55.715" v="112" actId="478"/>
          <ac:spMkLst>
            <pc:docMk/>
            <pc:sldMk cId="2148719423" sldId="258"/>
            <ac:spMk id="68" creationId="{C9327D20-85D1-A7CE-7821-889E92F1E802}"/>
          </ac:spMkLst>
        </pc:spChg>
        <pc:spChg chg="del">
          <ac:chgData name="弘年 片岸" userId="47ea2fa42a41b30b" providerId="LiveId" clId="{5760BF7B-0490-46A0-B4CE-1C232F97CE32}" dt="2023-10-23T23:57:16.267" v="3" actId="478"/>
          <ac:spMkLst>
            <pc:docMk/>
            <pc:sldMk cId="2148719423" sldId="258"/>
            <ac:spMk id="135" creationId="{1DAD5B3B-4DEE-BF05-CEA2-837B0EC4E6E4}"/>
          </ac:spMkLst>
        </pc:spChg>
        <pc:picChg chg="add mod">
          <ac:chgData name="弘年 片岸" userId="47ea2fa42a41b30b" providerId="LiveId" clId="{5760BF7B-0490-46A0-B4CE-1C232F97CE32}" dt="2023-10-24T00:07:03.661" v="6"/>
          <ac:picMkLst>
            <pc:docMk/>
            <pc:sldMk cId="2148719423" sldId="258"/>
            <ac:picMk id="7" creationId="{963C6E07-945D-303B-CED6-FFB7BF8BC3C7}"/>
          </ac:picMkLst>
        </pc:picChg>
        <pc:picChg chg="add mod">
          <ac:chgData name="弘年 片岸" userId="47ea2fa42a41b30b" providerId="LiveId" clId="{5760BF7B-0490-46A0-B4CE-1C232F97CE32}" dt="2023-10-24T00:07:03.661" v="6"/>
          <ac:picMkLst>
            <pc:docMk/>
            <pc:sldMk cId="2148719423" sldId="258"/>
            <ac:picMk id="8" creationId="{3FB8E0A4-F18C-DB23-F59D-3588A2D87B5D}"/>
          </ac:picMkLst>
        </pc:picChg>
        <pc:picChg chg="add mod">
          <ac:chgData name="弘年 片岸" userId="47ea2fa42a41b30b" providerId="LiveId" clId="{5760BF7B-0490-46A0-B4CE-1C232F97CE32}" dt="2023-10-24T00:07:03.661" v="6"/>
          <ac:picMkLst>
            <pc:docMk/>
            <pc:sldMk cId="2148719423" sldId="258"/>
            <ac:picMk id="9" creationId="{622BBB44-DE7A-36C2-9853-6ECC1DD70044}"/>
          </ac:picMkLst>
        </pc:picChg>
        <pc:picChg chg="add mod">
          <ac:chgData name="弘年 片岸" userId="47ea2fa42a41b30b" providerId="LiveId" clId="{5760BF7B-0490-46A0-B4CE-1C232F97CE32}" dt="2023-10-24T00:07:03.661" v="6"/>
          <ac:picMkLst>
            <pc:docMk/>
            <pc:sldMk cId="2148719423" sldId="258"/>
            <ac:picMk id="16" creationId="{8FB9DFA8-A95C-A5D3-DCF8-BA1818C7B8D9}"/>
          </ac:picMkLst>
        </pc:picChg>
        <pc:picChg chg="add del mod">
          <ac:chgData name="弘年 片岸" userId="47ea2fa42a41b30b" providerId="LiveId" clId="{5760BF7B-0490-46A0-B4CE-1C232F97CE32}" dt="2023-10-24T00:33:55.715" v="112" actId="478"/>
          <ac:picMkLst>
            <pc:docMk/>
            <pc:sldMk cId="2148719423" sldId="258"/>
            <ac:picMk id="17" creationId="{2A7A043F-1B6B-59BF-1B21-F533FFE1232C}"/>
          </ac:picMkLst>
        </pc:picChg>
        <pc:picChg chg="del">
          <ac:chgData name="弘年 片岸" userId="47ea2fa42a41b30b" providerId="LiveId" clId="{5760BF7B-0490-46A0-B4CE-1C232F97CE32}" dt="2023-10-24T00:07:01.210" v="5" actId="478"/>
          <ac:picMkLst>
            <pc:docMk/>
            <pc:sldMk cId="2148719423" sldId="258"/>
            <ac:picMk id="27" creationId="{BD0F837D-073D-CA03-D538-ACD5FA025290}"/>
          </ac:picMkLst>
        </pc:picChg>
        <pc:picChg chg="add mod">
          <ac:chgData name="弘年 片岸" userId="47ea2fa42a41b30b" providerId="LiveId" clId="{5760BF7B-0490-46A0-B4CE-1C232F97CE32}" dt="2023-10-24T00:34:04.904" v="114"/>
          <ac:picMkLst>
            <pc:docMk/>
            <pc:sldMk cId="2148719423" sldId="258"/>
            <ac:picMk id="28" creationId="{BEF1E009-B567-8EE3-F125-509450BA492D}"/>
          </ac:picMkLst>
        </pc:picChg>
        <pc:picChg chg="del">
          <ac:chgData name="弘年 片岸" userId="47ea2fa42a41b30b" providerId="LiveId" clId="{5760BF7B-0490-46A0-B4CE-1C232F97CE32}" dt="2023-10-24T00:07:01.210" v="5" actId="478"/>
          <ac:picMkLst>
            <pc:docMk/>
            <pc:sldMk cId="2148719423" sldId="258"/>
            <ac:picMk id="29" creationId="{1661BC9B-303C-7040-34E3-E5EB7F488516}"/>
          </ac:picMkLst>
        </pc:picChg>
        <pc:picChg chg="del">
          <ac:chgData name="弘年 片岸" userId="47ea2fa42a41b30b" providerId="LiveId" clId="{5760BF7B-0490-46A0-B4CE-1C232F97CE32}" dt="2023-10-24T00:07:01.210" v="5" actId="478"/>
          <ac:picMkLst>
            <pc:docMk/>
            <pc:sldMk cId="2148719423" sldId="258"/>
            <ac:picMk id="30" creationId="{F9811B75-9AB1-4F7B-2AEB-475CCCD371AD}"/>
          </ac:picMkLst>
        </pc:picChg>
        <pc:picChg chg="del">
          <ac:chgData name="弘年 片岸" userId="47ea2fa42a41b30b" providerId="LiveId" clId="{5760BF7B-0490-46A0-B4CE-1C232F97CE32}" dt="2023-10-24T00:07:01.210" v="5" actId="478"/>
          <ac:picMkLst>
            <pc:docMk/>
            <pc:sldMk cId="2148719423" sldId="258"/>
            <ac:picMk id="33" creationId="{BA060F9E-50F6-C73C-12CB-FEAD2502E755}"/>
          </ac:picMkLst>
        </pc:picChg>
        <pc:picChg chg="add mod">
          <ac:chgData name="弘年 片岸" userId="47ea2fa42a41b30b" providerId="LiveId" clId="{5760BF7B-0490-46A0-B4CE-1C232F97CE32}" dt="2023-10-24T00:36:12.881" v="200" actId="1038"/>
          <ac:picMkLst>
            <pc:docMk/>
            <pc:sldMk cId="2148719423" sldId="258"/>
            <ac:picMk id="44" creationId="{E2B632AF-8746-8EB2-A47F-A5F16D2EC6D6}"/>
          </ac:picMkLst>
        </pc:picChg>
        <pc:picChg chg="del">
          <ac:chgData name="弘年 片岸" userId="47ea2fa42a41b30b" providerId="LiveId" clId="{5760BF7B-0490-46A0-B4CE-1C232F97CE32}" dt="2023-10-24T00:19:35.344" v="83" actId="478"/>
          <ac:picMkLst>
            <pc:docMk/>
            <pc:sldMk cId="2148719423" sldId="258"/>
            <ac:picMk id="61" creationId="{323E8DF7-F988-65FB-C03B-622E253E1DCB}"/>
          </ac:picMkLst>
        </pc:picChg>
        <pc:picChg chg="del">
          <ac:chgData name="弘年 片岸" userId="47ea2fa42a41b30b" providerId="LiveId" clId="{5760BF7B-0490-46A0-B4CE-1C232F97CE32}" dt="2023-10-24T00:19:35.344" v="83" actId="478"/>
          <ac:picMkLst>
            <pc:docMk/>
            <pc:sldMk cId="2148719423" sldId="258"/>
            <ac:picMk id="62" creationId="{E42E03C1-C705-B1D4-BEB7-933E29ED5ADA}"/>
          </ac:picMkLst>
        </pc:picChg>
        <pc:picChg chg="del">
          <ac:chgData name="弘年 片岸" userId="47ea2fa42a41b30b" providerId="LiveId" clId="{5760BF7B-0490-46A0-B4CE-1C232F97CE32}" dt="2023-10-24T00:33:55.715" v="112" actId="478"/>
          <ac:picMkLst>
            <pc:docMk/>
            <pc:sldMk cId="2148719423" sldId="258"/>
            <ac:picMk id="71" creationId="{B1EF67C9-8C23-F4CD-DE8A-82CFF2942B86}"/>
          </ac:picMkLst>
        </pc:picChg>
        <pc:cxnChg chg="add mod">
          <ac:chgData name="弘年 片岸" userId="47ea2fa42a41b30b" providerId="LiveId" clId="{5760BF7B-0490-46A0-B4CE-1C232F97CE32}" dt="2023-10-23T23:57:18.764" v="4"/>
          <ac:cxnSpMkLst>
            <pc:docMk/>
            <pc:sldMk cId="2148719423" sldId="258"/>
            <ac:cxnSpMk id="2" creationId="{E8D558C4-7433-D532-FE5D-C57492F0CB6B}"/>
          </ac:cxnSpMkLst>
        </pc:cxnChg>
        <pc:cxnChg chg="add mod">
          <ac:chgData name="弘年 片岸" userId="47ea2fa42a41b30b" providerId="LiveId" clId="{5760BF7B-0490-46A0-B4CE-1C232F97CE32}" dt="2023-10-23T23:57:18.764" v="4"/>
          <ac:cxnSpMkLst>
            <pc:docMk/>
            <pc:sldMk cId="2148719423" sldId="258"/>
            <ac:cxnSpMk id="6" creationId="{95B507F8-2DB5-4A21-D837-67F15583EB9E}"/>
          </ac:cxnSpMkLst>
        </pc:cxnChg>
        <pc:cxnChg chg="add mod">
          <ac:chgData name="弘年 片岸" userId="47ea2fa42a41b30b" providerId="LiveId" clId="{5760BF7B-0490-46A0-B4CE-1C232F97CE32}" dt="2023-10-24T00:07:03.661" v="6"/>
          <ac:cxnSpMkLst>
            <pc:docMk/>
            <pc:sldMk cId="2148719423" sldId="258"/>
            <ac:cxnSpMk id="10" creationId="{B5EBD95F-735F-DC9E-50FB-FD5BC114DDBA}"/>
          </ac:cxnSpMkLst>
        </pc:cxnChg>
        <pc:cxnChg chg="add del mod ord">
          <ac:chgData name="弘年 片岸" userId="47ea2fa42a41b30b" providerId="LiveId" clId="{5760BF7B-0490-46A0-B4CE-1C232F97CE32}" dt="2023-10-24T00:33:55.715" v="112" actId="478"/>
          <ac:cxnSpMkLst>
            <pc:docMk/>
            <pc:sldMk cId="2148719423" sldId="258"/>
            <ac:cxnSpMk id="15" creationId="{47B78A3B-BBAE-5338-94C4-FE1F8A50B3E7}"/>
          </ac:cxnSpMkLst>
        </pc:cxnChg>
        <pc:cxnChg chg="add mod">
          <ac:chgData name="弘年 片岸" userId="47ea2fa42a41b30b" providerId="LiveId" clId="{5760BF7B-0490-46A0-B4CE-1C232F97CE32}" dt="2023-10-24T00:34:04.904" v="114"/>
          <ac:cxnSpMkLst>
            <pc:docMk/>
            <pc:sldMk cId="2148719423" sldId="258"/>
            <ac:cxnSpMk id="26" creationId="{50BA75CE-F87C-2363-B8A6-8AB1F42F20E6}"/>
          </ac:cxnSpMkLst>
        </pc:cxnChg>
        <pc:cxnChg chg="del">
          <ac:chgData name="弘年 片岸" userId="47ea2fa42a41b30b" providerId="LiveId" clId="{5760BF7B-0490-46A0-B4CE-1C232F97CE32}" dt="2023-10-24T00:07:01.210" v="5" actId="478"/>
          <ac:cxnSpMkLst>
            <pc:docMk/>
            <pc:sldMk cId="2148719423" sldId="258"/>
            <ac:cxnSpMk id="34" creationId="{EF1885A5-8194-2E00-5674-24DA06F092F2}"/>
          </ac:cxnSpMkLst>
        </pc:cxnChg>
        <pc:cxnChg chg="del">
          <ac:chgData name="弘年 片岸" userId="47ea2fa42a41b30b" providerId="LiveId" clId="{5760BF7B-0490-46A0-B4CE-1C232F97CE32}" dt="2023-10-24T00:07:01.210" v="5" actId="478"/>
          <ac:cxnSpMkLst>
            <pc:docMk/>
            <pc:sldMk cId="2148719423" sldId="258"/>
            <ac:cxnSpMk id="47" creationId="{7DDC18B1-1DB1-E5A4-F919-32C64C8D321E}"/>
          </ac:cxnSpMkLst>
        </pc:cxnChg>
        <pc:cxnChg chg="del">
          <ac:chgData name="弘年 片岸" userId="47ea2fa42a41b30b" providerId="LiveId" clId="{5760BF7B-0490-46A0-B4CE-1C232F97CE32}" dt="2023-10-23T23:57:12.634" v="2" actId="478"/>
          <ac:cxnSpMkLst>
            <pc:docMk/>
            <pc:sldMk cId="2148719423" sldId="258"/>
            <ac:cxnSpMk id="134" creationId="{ED911B2A-384B-03FC-0EBA-D0C46EA71305}"/>
          </ac:cxnSpMkLst>
        </pc:cxnChg>
        <pc:cxnChg chg="del">
          <ac:chgData name="弘年 片岸" userId="47ea2fa42a41b30b" providerId="LiveId" clId="{5760BF7B-0490-46A0-B4CE-1C232F97CE32}" dt="2023-10-23T23:57:12.634" v="2" actId="478"/>
          <ac:cxnSpMkLst>
            <pc:docMk/>
            <pc:sldMk cId="2148719423" sldId="258"/>
            <ac:cxnSpMk id="136" creationId="{F33E762E-4432-B9A3-8A01-8F6730FE1A5A}"/>
          </ac:cxnSpMkLst>
        </pc:cxnChg>
      </pc:sldChg>
      <pc:sldChg chg="addSp delSp modSp new mod ord">
        <pc:chgData name="弘年 片岸" userId="47ea2fa42a41b30b" providerId="LiveId" clId="{5760BF7B-0490-46A0-B4CE-1C232F97CE32}" dt="2023-10-24T00:49:10.235" v="555" actId="478"/>
        <pc:sldMkLst>
          <pc:docMk/>
          <pc:sldMk cId="4107963570" sldId="259"/>
        </pc:sldMkLst>
        <pc:spChg chg="del">
          <ac:chgData name="弘年 片岸" userId="47ea2fa42a41b30b" providerId="LiveId" clId="{5760BF7B-0490-46A0-B4CE-1C232F97CE32}" dt="2023-10-24T00:38:21.714" v="210" actId="478"/>
          <ac:spMkLst>
            <pc:docMk/>
            <pc:sldMk cId="4107963570" sldId="259"/>
            <ac:spMk id="2" creationId="{978998F8-12B5-FBBB-4F29-B702AC66C6D0}"/>
          </ac:spMkLst>
        </pc:spChg>
        <pc:spChg chg="del">
          <ac:chgData name="弘年 片岸" userId="47ea2fa42a41b30b" providerId="LiveId" clId="{5760BF7B-0490-46A0-B4CE-1C232F97CE32}" dt="2023-10-24T00:38:21.714" v="210" actId="478"/>
          <ac:spMkLst>
            <pc:docMk/>
            <pc:sldMk cId="4107963570" sldId="259"/>
            <ac:spMk id="3" creationId="{E945E6C5-9221-A052-81AA-5E54CC43A620}"/>
          </ac:spMkLst>
        </pc:spChg>
        <pc:spChg chg="add mod">
          <ac:chgData name="弘年 片岸" userId="47ea2fa42a41b30b" providerId="LiveId" clId="{5760BF7B-0490-46A0-B4CE-1C232F97CE32}" dt="2023-10-24T00:48:20.088" v="544" actId="164"/>
          <ac:spMkLst>
            <pc:docMk/>
            <pc:sldMk cId="4107963570" sldId="259"/>
            <ac:spMk id="6" creationId="{57DF50D9-6136-913A-2126-CA83ECB5123D}"/>
          </ac:spMkLst>
        </pc:spChg>
        <pc:spChg chg="add mod">
          <ac:chgData name="弘年 片岸" userId="47ea2fa42a41b30b" providerId="LiveId" clId="{5760BF7B-0490-46A0-B4CE-1C232F97CE32}" dt="2023-10-24T00:48:20.088" v="544" actId="164"/>
          <ac:spMkLst>
            <pc:docMk/>
            <pc:sldMk cId="4107963570" sldId="259"/>
            <ac:spMk id="7" creationId="{7D7666E0-0AF2-7A14-335C-CCFB9339C19A}"/>
          </ac:spMkLst>
        </pc:spChg>
        <pc:spChg chg="add mod">
          <ac:chgData name="弘年 片岸" userId="47ea2fa42a41b30b" providerId="LiveId" clId="{5760BF7B-0490-46A0-B4CE-1C232F97CE32}" dt="2023-10-24T00:48:20.088" v="544" actId="164"/>
          <ac:spMkLst>
            <pc:docMk/>
            <pc:sldMk cId="4107963570" sldId="259"/>
            <ac:spMk id="15" creationId="{641441CF-2B0B-4E3E-E73F-5FFEDB448566}"/>
          </ac:spMkLst>
        </pc:spChg>
        <pc:spChg chg="add mod">
          <ac:chgData name="弘年 片岸" userId="47ea2fa42a41b30b" providerId="LiveId" clId="{5760BF7B-0490-46A0-B4CE-1C232F97CE32}" dt="2023-10-24T00:48:20.088" v="544" actId="164"/>
          <ac:spMkLst>
            <pc:docMk/>
            <pc:sldMk cId="4107963570" sldId="259"/>
            <ac:spMk id="16" creationId="{A3F0D491-F53F-1AC4-7C82-21B105367044}"/>
          </ac:spMkLst>
        </pc:spChg>
        <pc:spChg chg="add del mod">
          <ac:chgData name="弘年 片岸" userId="47ea2fa42a41b30b" providerId="LiveId" clId="{5760BF7B-0490-46A0-B4CE-1C232F97CE32}" dt="2023-10-24T00:49:10.235" v="555" actId="478"/>
          <ac:spMkLst>
            <pc:docMk/>
            <pc:sldMk cId="4107963570" sldId="259"/>
            <ac:spMk id="18" creationId="{1DE7564F-923F-DD92-32F3-3FB7AD52B193}"/>
          </ac:spMkLst>
        </pc:spChg>
        <pc:grpChg chg="add mod">
          <ac:chgData name="弘年 片岸" userId="47ea2fa42a41b30b" providerId="LiveId" clId="{5760BF7B-0490-46A0-B4CE-1C232F97CE32}" dt="2023-10-24T00:48:20.088" v="544" actId="164"/>
          <ac:grpSpMkLst>
            <pc:docMk/>
            <pc:sldMk cId="4107963570" sldId="259"/>
            <ac:grpSpMk id="17" creationId="{1BDED5F1-E489-1CB7-25EB-DB09D5DD354B}"/>
          </ac:grpSpMkLst>
        </pc:grpChg>
        <pc:picChg chg="add mod">
          <ac:chgData name="弘年 片岸" userId="47ea2fa42a41b30b" providerId="LiveId" clId="{5760BF7B-0490-46A0-B4CE-1C232F97CE32}" dt="2023-10-24T00:48:20.088" v="544" actId="164"/>
          <ac:picMkLst>
            <pc:docMk/>
            <pc:sldMk cId="4107963570" sldId="259"/>
            <ac:picMk id="5" creationId="{B8855C4D-89AC-14DD-F694-F1AC0C7566DF}"/>
          </ac:picMkLst>
        </pc:picChg>
        <pc:cxnChg chg="add mod">
          <ac:chgData name="弘年 片岸" userId="47ea2fa42a41b30b" providerId="LiveId" clId="{5760BF7B-0490-46A0-B4CE-1C232F97CE32}" dt="2023-10-24T00:48:20.088" v="544" actId="164"/>
          <ac:cxnSpMkLst>
            <pc:docMk/>
            <pc:sldMk cId="4107963570" sldId="259"/>
            <ac:cxnSpMk id="9" creationId="{D93CBA70-B3B1-CBEB-54C6-E967EC736465}"/>
          </ac:cxnSpMkLst>
        </pc:cxnChg>
        <pc:cxnChg chg="add mod">
          <ac:chgData name="弘年 片岸" userId="47ea2fa42a41b30b" providerId="LiveId" clId="{5760BF7B-0490-46A0-B4CE-1C232F97CE32}" dt="2023-10-24T00:48:20.088" v="544" actId="164"/>
          <ac:cxnSpMkLst>
            <pc:docMk/>
            <pc:sldMk cId="4107963570" sldId="259"/>
            <ac:cxnSpMk id="10" creationId="{714BB3AB-8C0A-47FC-AAB0-790D8EAE3DF6}"/>
          </ac:cxnSpMkLst>
        </pc:cxnChg>
        <pc:cxnChg chg="add mod">
          <ac:chgData name="弘年 片岸" userId="47ea2fa42a41b30b" providerId="LiveId" clId="{5760BF7B-0490-46A0-B4CE-1C232F97CE32}" dt="2023-10-24T00:48:20.088" v="544" actId="164"/>
          <ac:cxnSpMkLst>
            <pc:docMk/>
            <pc:sldMk cId="4107963570" sldId="259"/>
            <ac:cxnSpMk id="13" creationId="{79C97613-34C4-CE7D-629B-6562D514798F}"/>
          </ac:cxnSpMkLst>
        </pc:cxnChg>
      </pc:sldChg>
      <pc:sldChg chg="add del">
        <pc:chgData name="弘年 片岸" userId="47ea2fa42a41b30b" providerId="LiveId" clId="{5760BF7B-0490-46A0-B4CE-1C232F97CE32}" dt="2023-10-24T00:38:29.295" v="212"/>
        <pc:sldMkLst>
          <pc:docMk/>
          <pc:sldMk cId="1370532052" sldId="260"/>
        </pc:sldMkLst>
      </pc:sldChg>
    </pc:docChg>
  </pc:docChgLst>
  <pc:docChgLst>
    <pc:chgData name="弘年 片岸" userId="47ea2fa42a41b30b" providerId="LiveId" clId="{F15225AA-FF34-4101-B380-8E453C2BBA40}"/>
    <pc:docChg chg="undo custSel delSld modSld">
      <pc:chgData name="弘年 片岸" userId="47ea2fa42a41b30b" providerId="LiveId" clId="{F15225AA-FF34-4101-B380-8E453C2BBA40}" dt="2023-11-04T18:33:46.486" v="536" actId="1035"/>
      <pc:docMkLst>
        <pc:docMk/>
      </pc:docMkLst>
      <pc:sldChg chg="addSp delSp modSp mod">
        <pc:chgData name="弘年 片岸" userId="47ea2fa42a41b30b" providerId="LiveId" clId="{F15225AA-FF34-4101-B380-8E453C2BBA40}" dt="2023-11-04T18:33:46.486" v="536" actId="1035"/>
        <pc:sldMkLst>
          <pc:docMk/>
          <pc:sldMk cId="2148719423" sldId="258"/>
        </pc:sldMkLst>
        <pc:spChg chg="mod">
          <ac:chgData name="弘年 片岸" userId="47ea2fa42a41b30b" providerId="LiveId" clId="{F15225AA-FF34-4101-B380-8E453C2BBA40}" dt="2023-11-04T18:17:57.386" v="333" actId="1037"/>
          <ac:spMkLst>
            <pc:docMk/>
            <pc:sldMk cId="2148719423" sldId="258"/>
            <ac:spMk id="4" creationId="{2430F902-F5F2-E9FB-3366-F020F9780DC8}"/>
          </ac:spMkLst>
        </pc:spChg>
        <pc:spChg chg="mod">
          <ac:chgData name="弘年 片岸" userId="47ea2fa42a41b30b" providerId="LiveId" clId="{F15225AA-FF34-4101-B380-8E453C2BBA40}" dt="2023-11-04T18:15:29.680" v="283" actId="1036"/>
          <ac:spMkLst>
            <pc:docMk/>
            <pc:sldMk cId="2148719423" sldId="258"/>
            <ac:spMk id="5" creationId="{71683947-7401-B666-CB64-4715DF1F788B}"/>
          </ac:spMkLst>
        </pc:spChg>
        <pc:spChg chg="mod">
          <ac:chgData name="弘年 片岸" userId="47ea2fa42a41b30b" providerId="LiveId" clId="{F15225AA-FF34-4101-B380-8E453C2BBA40}" dt="2023-11-04T18:10:30.356" v="4" actId="1035"/>
          <ac:spMkLst>
            <pc:docMk/>
            <pc:sldMk cId="2148719423" sldId="258"/>
            <ac:spMk id="11" creationId="{DF796C29-CBD0-3B35-BFDA-0BCE720F1D45}"/>
          </ac:spMkLst>
        </pc:spChg>
        <pc:spChg chg="mod">
          <ac:chgData name="弘年 片岸" userId="47ea2fa42a41b30b" providerId="LiveId" clId="{F15225AA-FF34-4101-B380-8E453C2BBA40}" dt="2023-11-04T18:29:49.444" v="439" actId="1037"/>
          <ac:spMkLst>
            <pc:docMk/>
            <pc:sldMk cId="2148719423" sldId="258"/>
            <ac:spMk id="24" creationId="{8191C332-F1EA-22AE-99CD-45A50DDF67EB}"/>
          </ac:spMkLst>
        </pc:spChg>
        <pc:spChg chg="mod">
          <ac:chgData name="弘年 片岸" userId="47ea2fa42a41b30b" providerId="LiveId" clId="{F15225AA-FF34-4101-B380-8E453C2BBA40}" dt="2023-11-04T18:28:21.202" v="428" actId="1037"/>
          <ac:spMkLst>
            <pc:docMk/>
            <pc:sldMk cId="2148719423" sldId="258"/>
            <ac:spMk id="31" creationId="{7A653705-4E73-4D5C-7A10-0BC4CB22A40A}"/>
          </ac:spMkLst>
        </pc:spChg>
        <pc:spChg chg="mod">
          <ac:chgData name="弘年 片岸" userId="47ea2fa42a41b30b" providerId="LiveId" clId="{F15225AA-FF34-4101-B380-8E453C2BBA40}" dt="2023-11-04T18:24:15.488" v="387" actId="113"/>
          <ac:spMkLst>
            <pc:docMk/>
            <pc:sldMk cId="2148719423" sldId="258"/>
            <ac:spMk id="38" creationId="{030793B5-C943-F2A1-C4A4-33127DF7BCC4}"/>
          </ac:spMkLst>
        </pc:spChg>
        <pc:spChg chg="mod">
          <ac:chgData name="弘年 片岸" userId="47ea2fa42a41b30b" providerId="LiveId" clId="{F15225AA-FF34-4101-B380-8E453C2BBA40}" dt="2023-11-04T18:26:38.838" v="416" actId="1038"/>
          <ac:spMkLst>
            <pc:docMk/>
            <pc:sldMk cId="2148719423" sldId="258"/>
            <ac:spMk id="54" creationId="{B1277EA8-4561-1BB5-C303-6ACDBBB2B69F}"/>
          </ac:spMkLst>
        </pc:spChg>
        <pc:spChg chg="mod">
          <ac:chgData name="弘年 片岸" userId="47ea2fa42a41b30b" providerId="LiveId" clId="{F15225AA-FF34-4101-B380-8E453C2BBA40}" dt="2023-11-04T18:23:47.878" v="383" actId="1036"/>
          <ac:spMkLst>
            <pc:docMk/>
            <pc:sldMk cId="2148719423" sldId="258"/>
            <ac:spMk id="55" creationId="{D98DC434-AEBB-5DF7-2538-95E400E62E47}"/>
          </ac:spMkLst>
        </pc:spChg>
        <pc:spChg chg="mod">
          <ac:chgData name="弘年 片岸" userId="47ea2fa42a41b30b" providerId="LiveId" clId="{F15225AA-FF34-4101-B380-8E453C2BBA40}" dt="2023-11-04T18:30:19.479" v="507" actId="1037"/>
          <ac:spMkLst>
            <pc:docMk/>
            <pc:sldMk cId="2148719423" sldId="258"/>
            <ac:spMk id="58" creationId="{AEAF3B9B-677A-8894-364F-2EA2297F6762}"/>
          </ac:spMkLst>
        </pc:spChg>
        <pc:spChg chg="mod">
          <ac:chgData name="弘年 片岸" userId="47ea2fa42a41b30b" providerId="LiveId" clId="{F15225AA-FF34-4101-B380-8E453C2BBA40}" dt="2023-11-04T18:22:31.896" v="368" actId="1036"/>
          <ac:spMkLst>
            <pc:docMk/>
            <pc:sldMk cId="2148719423" sldId="258"/>
            <ac:spMk id="59" creationId="{926DAA96-884A-EC77-C26A-C8B982991088}"/>
          </ac:spMkLst>
        </pc:spChg>
        <pc:spChg chg="mod">
          <ac:chgData name="弘年 片岸" userId="47ea2fa42a41b30b" providerId="LiveId" clId="{F15225AA-FF34-4101-B380-8E453C2BBA40}" dt="2023-11-04T18:32:33.804" v="534" actId="1036"/>
          <ac:spMkLst>
            <pc:docMk/>
            <pc:sldMk cId="2148719423" sldId="258"/>
            <ac:spMk id="91" creationId="{86FCC360-1626-289F-EF26-F9A1D752F2EC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26" creationId="{C9F2050B-821C-33A5-FA46-E931A2387393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27" creationId="{1566DCBD-C082-9FC7-7713-01D5B9442785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28" creationId="{6C58383B-8F18-C31D-9767-7549FACF74DD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29" creationId="{66D1C479-3F64-1ADD-EB37-CF69B1DC96F5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30" creationId="{8623C556-D767-1D85-ECB4-F22A9DAC7CB3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31" creationId="{180094D8-DC01-5400-86AF-707DF27C09B1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32" creationId="{B823C767-4F84-906F-035F-69EEEAB5673F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33" creationId="{394B6FEF-A543-77FF-F6AA-3299F1C43F9F}"/>
          </ac:spMkLst>
        </pc:spChg>
        <pc:spChg chg="mod">
          <ac:chgData name="弘年 片岸" userId="47ea2fa42a41b30b" providerId="LiveId" clId="{F15225AA-FF34-4101-B380-8E453C2BBA40}" dt="2023-11-04T18:22:54.209" v="369" actId="1038"/>
          <ac:spMkLst>
            <pc:docMk/>
            <pc:sldMk cId="2148719423" sldId="258"/>
            <ac:spMk id="138" creationId="{A2BD7682-B097-351A-6139-CD4B8DB03279}"/>
          </ac:spMkLst>
        </pc:spChg>
        <pc:picChg chg="add mod">
          <ac:chgData name="弘年 片岸" userId="47ea2fa42a41b30b" providerId="LiveId" clId="{F15225AA-FF34-4101-B380-8E453C2BBA40}" dt="2023-11-04T18:33:46.486" v="536" actId="1035"/>
          <ac:picMkLst>
            <pc:docMk/>
            <pc:sldMk cId="2148719423" sldId="258"/>
            <ac:picMk id="17" creationId="{7D39F11D-DA39-B6D1-E916-14CC7F49A7BA}"/>
          </ac:picMkLst>
        </pc:picChg>
        <pc:picChg chg="mod">
          <ac:chgData name="弘年 片岸" userId="47ea2fa42a41b30b" providerId="LiveId" clId="{F15225AA-FF34-4101-B380-8E453C2BBA40}" dt="2023-11-04T18:28:21.202" v="428" actId="1037"/>
          <ac:picMkLst>
            <pc:docMk/>
            <pc:sldMk cId="2148719423" sldId="258"/>
            <ac:picMk id="28" creationId="{BEF1E009-B567-8EE3-F125-509450BA492D}"/>
          </ac:picMkLst>
        </pc:picChg>
        <pc:picChg chg="mod">
          <ac:chgData name="弘年 片岸" userId="47ea2fa42a41b30b" providerId="LiveId" clId="{F15225AA-FF34-4101-B380-8E453C2BBA40}" dt="2023-11-04T18:30:48.279" v="530" actId="1038"/>
          <ac:picMkLst>
            <pc:docMk/>
            <pc:sldMk cId="2148719423" sldId="258"/>
            <ac:picMk id="53" creationId="{5CEC21E1-DF25-FDFC-3E55-7F97C89D4FFA}"/>
          </ac:picMkLst>
        </pc:picChg>
        <pc:picChg chg="mod">
          <ac:chgData name="弘年 片岸" userId="47ea2fa42a41b30b" providerId="LiveId" clId="{F15225AA-FF34-4101-B380-8E453C2BBA40}" dt="2023-11-04T18:30:55.239" v="533" actId="1037"/>
          <ac:picMkLst>
            <pc:docMk/>
            <pc:sldMk cId="2148719423" sldId="258"/>
            <ac:picMk id="56" creationId="{A122834B-619E-2235-690E-EFBFDF93A73E}"/>
          </ac:picMkLst>
        </pc:picChg>
        <pc:picChg chg="mod">
          <ac:chgData name="弘年 片岸" userId="47ea2fa42a41b30b" providerId="LiveId" clId="{F15225AA-FF34-4101-B380-8E453C2BBA40}" dt="2023-11-04T18:22:54.209" v="369" actId="1038"/>
          <ac:picMkLst>
            <pc:docMk/>
            <pc:sldMk cId="2148719423" sldId="258"/>
            <ac:picMk id="139" creationId="{12B1E081-FC68-EE41-853D-9075BC507983}"/>
          </ac:picMkLst>
        </pc:picChg>
        <pc:cxnChg chg="mod">
          <ac:chgData name="弘年 片岸" userId="47ea2fa42a41b30b" providerId="LiveId" clId="{F15225AA-FF34-4101-B380-8E453C2BBA40}" dt="2023-11-04T18:17:51.600" v="331" actId="1038"/>
          <ac:cxnSpMkLst>
            <pc:docMk/>
            <pc:sldMk cId="2148719423" sldId="258"/>
            <ac:cxnSpMk id="2" creationId="{E8D558C4-7433-D532-FE5D-C57492F0CB6B}"/>
          </ac:cxnSpMkLst>
        </pc:cxnChg>
        <pc:cxnChg chg="mod">
          <ac:chgData name="弘年 片岸" userId="47ea2fa42a41b30b" providerId="LiveId" clId="{F15225AA-FF34-4101-B380-8E453C2BBA40}" dt="2023-11-04T18:17:51.600" v="331" actId="1038"/>
          <ac:cxnSpMkLst>
            <pc:docMk/>
            <pc:sldMk cId="2148719423" sldId="258"/>
            <ac:cxnSpMk id="6" creationId="{95B507F8-2DB5-4A21-D837-67F15583EB9E}"/>
          </ac:cxnSpMkLst>
        </pc:cxnChg>
        <pc:cxnChg chg="add del mod">
          <ac:chgData name="弘年 片岸" userId="47ea2fa42a41b30b" providerId="LiveId" clId="{F15225AA-FF34-4101-B380-8E453C2BBA40}" dt="2023-11-04T18:30:42.201" v="527" actId="478"/>
          <ac:cxnSpMkLst>
            <pc:docMk/>
            <pc:sldMk cId="2148719423" sldId="258"/>
            <ac:cxnSpMk id="20" creationId="{8509FBB5-C942-3F8C-D721-6689DA2460D6}"/>
          </ac:cxnSpMkLst>
        </pc:cxnChg>
      </pc:sldChg>
      <pc:sldChg chg="del">
        <pc:chgData name="弘年 片岸" userId="47ea2fa42a41b30b" providerId="LiveId" clId="{F15225AA-FF34-4101-B380-8E453C2BBA40}" dt="2023-11-04T18:09:58.404" v="0" actId="2696"/>
        <pc:sldMkLst>
          <pc:docMk/>
          <pc:sldMk cId="4107963570" sldId="25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998" cy="512525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0717" y="0"/>
            <a:ext cx="3076998" cy="512525"/>
          </a:xfrm>
          <a:prstGeom prst="rect">
            <a:avLst/>
          </a:prstGeom>
        </p:spPr>
        <p:txBody>
          <a:bodyPr vert="horz" lIns="91376" tIns="45688" rIns="91376" bIns="45688" rtlCol="0"/>
          <a:lstStyle>
            <a:lvl1pPr algn="r">
              <a:defRPr sz="1200"/>
            </a:lvl1pPr>
          </a:lstStyle>
          <a:p>
            <a:fld id="{950113E9-9542-4AB3-9579-0439CB77A1A5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279525"/>
            <a:ext cx="244157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76" tIns="45688" rIns="91376" bIns="4568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565" y="4925308"/>
            <a:ext cx="5678171" cy="4030375"/>
          </a:xfrm>
          <a:prstGeom prst="rect">
            <a:avLst/>
          </a:prstGeom>
        </p:spPr>
        <p:txBody>
          <a:bodyPr vert="horz" lIns="91376" tIns="45688" rIns="91376" bIns="4568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2089"/>
            <a:ext cx="3076998" cy="512524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0717" y="9722089"/>
            <a:ext cx="3076998" cy="512524"/>
          </a:xfrm>
          <a:prstGeom prst="rect">
            <a:avLst/>
          </a:prstGeom>
        </p:spPr>
        <p:txBody>
          <a:bodyPr vert="horz" lIns="91376" tIns="45688" rIns="91376" bIns="45688" rtlCol="0" anchor="b"/>
          <a:lstStyle>
            <a:lvl1pPr algn="r">
              <a:defRPr sz="1200"/>
            </a:lvl1pPr>
          </a:lstStyle>
          <a:p>
            <a:fld id="{818EFE8E-0BED-4632-AEBB-8168AAB2629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48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8EFE8E-0BED-4632-AEBB-8168AAB2629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884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741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483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215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91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1459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415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1381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85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201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27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DDC12-6986-453C-BF5D-B91D25942ED9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59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DDC12-6986-453C-BF5D-B91D25942ED9}" type="datetimeFigureOut">
              <a:rPr kumimoji="1" lang="ja-JP" altLang="en-US" smtClean="0"/>
              <a:t>2024/2/7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32CF4-5C50-4F01-8B77-9680E4A7D91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6384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12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g"/><Relationship Id="rId5" Type="http://schemas.openxmlformats.org/officeDocument/2006/relationships/image" Target="../media/image3.jpg"/><Relationship Id="rId15" Type="http://schemas.openxmlformats.org/officeDocument/2006/relationships/image" Target="../media/image13.png"/><Relationship Id="rId10" Type="http://schemas.openxmlformats.org/officeDocument/2006/relationships/image" Target="../media/image8.jpg"/><Relationship Id="rId4" Type="http://schemas.openxmlformats.org/officeDocument/2006/relationships/image" Target="../media/image2.jpg"/><Relationship Id="rId9" Type="http://schemas.openxmlformats.org/officeDocument/2006/relationships/image" Target="../media/image7.jpg"/><Relationship Id="rId1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CE05BE0-1123-F455-EB1E-6B5404642370}"/>
              </a:ext>
            </a:extLst>
          </p:cNvPr>
          <p:cNvSpPr/>
          <p:nvPr/>
        </p:nvSpPr>
        <p:spPr>
          <a:xfrm>
            <a:off x="0" y="626824"/>
            <a:ext cx="583386" cy="1006498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b="1" dirty="0"/>
          </a:p>
        </p:txBody>
      </p:sp>
      <p:pic>
        <p:nvPicPr>
          <p:cNvPr id="19" name="図 18" descr="煙を上げて走る蒸気機関車&#10;&#10;中程度の精度で自動的に生成された説明">
            <a:extLst>
              <a:ext uri="{FF2B5EF4-FFF2-40B4-BE49-F238E27FC236}">
                <a16:creationId xmlns:a16="http://schemas.microsoft.com/office/drawing/2014/main" id="{E09E6B31-3644-E030-93B4-BD1D6CE773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07" y="2591603"/>
            <a:ext cx="1846489" cy="1294098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A370B37-E751-01FF-9C09-A2CBB5082373}"/>
              </a:ext>
            </a:extLst>
          </p:cNvPr>
          <p:cNvSpPr txBox="1"/>
          <p:nvPr/>
        </p:nvSpPr>
        <p:spPr>
          <a:xfrm>
            <a:off x="2701761" y="2566752"/>
            <a:ext cx="4712293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消防庁の統計によると、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2022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年（年間）の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火災発生件数は全国で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6375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件。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日あたり約</a:t>
            </a:r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</a:t>
            </a:r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件の火災が発生しています。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191C332-F1EA-22AE-99CD-45A50DDF67EB}"/>
              </a:ext>
            </a:extLst>
          </p:cNvPr>
          <p:cNvSpPr txBox="1"/>
          <p:nvPr/>
        </p:nvSpPr>
        <p:spPr>
          <a:xfrm>
            <a:off x="684865" y="3919341"/>
            <a:ext cx="6692953" cy="1358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住宅を含む建物火災は２万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0185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件です。住宅火災の原因でもっとも多いのはコンロで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1,791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件、次いでタバコが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1,282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件、放火（疑いを含む）が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916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件、ストーブが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830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件、配線器具が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687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件の順。</a:t>
            </a:r>
            <a:r>
              <a:rPr lang="ja-JP" altLang="en-US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死者が発生した火災のうち、放火（疑いを含む）は</a:t>
            </a:r>
            <a:r>
              <a:rPr lang="en-US" altLang="ja-JP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232</a:t>
            </a:r>
            <a:r>
              <a:rPr lang="ja-JP" altLang="en-US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件発生し、</a:t>
            </a:r>
            <a:r>
              <a:rPr lang="en-US" altLang="ja-JP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244</a:t>
            </a:r>
            <a:r>
              <a:rPr lang="ja-JP" altLang="en-US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人が亡くなっており全火災による死者の約</a:t>
            </a:r>
            <a:r>
              <a:rPr lang="en-US" altLang="ja-JP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人に</a:t>
            </a:r>
            <a:r>
              <a:rPr lang="en-US" altLang="ja-JP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400" i="0" dirty="0">
                <a:solidFill>
                  <a:srgbClr val="333333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人。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45" name="図 44" descr="アイコン&#10;&#10;自動的に生成された説明">
            <a:extLst>
              <a:ext uri="{FF2B5EF4-FFF2-40B4-BE49-F238E27FC236}">
                <a16:creationId xmlns:a16="http://schemas.microsoft.com/office/drawing/2014/main" id="{51D1838F-9123-8902-452E-B917D91588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876" y="5306308"/>
            <a:ext cx="1215134" cy="1215134"/>
          </a:xfrm>
          <a:prstGeom prst="rect">
            <a:avLst/>
          </a:prstGeom>
        </p:spPr>
      </p:pic>
      <p:pic>
        <p:nvPicPr>
          <p:cNvPr id="49" name="図 48" descr="ロゴ, 会社名&#10;&#10;自動的に生成された説明">
            <a:extLst>
              <a:ext uri="{FF2B5EF4-FFF2-40B4-BE49-F238E27FC236}">
                <a16:creationId xmlns:a16="http://schemas.microsoft.com/office/drawing/2014/main" id="{BDF9BA37-C78C-258C-51D7-63C28E8645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717" y="5231906"/>
            <a:ext cx="2074367" cy="1247118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3B6DD60F-B6F3-0CF0-42C2-C376F7356F9A}"/>
              </a:ext>
            </a:extLst>
          </p:cNvPr>
          <p:cNvSpPr txBox="1"/>
          <p:nvPr/>
        </p:nvSpPr>
        <p:spPr>
          <a:xfrm>
            <a:off x="4869845" y="6014766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失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05A7676C-F82F-D4AC-9321-45597AA8176B}"/>
              </a:ext>
            </a:extLst>
          </p:cNvPr>
          <p:cNvSpPr txBox="1"/>
          <p:nvPr/>
        </p:nvSpPr>
        <p:spPr>
          <a:xfrm>
            <a:off x="6269873" y="6031325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21618C1-5183-74D7-1863-EE8E4384E2A9}"/>
              </a:ext>
            </a:extLst>
          </p:cNvPr>
          <p:cNvSpPr txBox="1"/>
          <p:nvPr/>
        </p:nvSpPr>
        <p:spPr>
          <a:xfrm>
            <a:off x="5390827" y="5799451"/>
            <a:ext cx="873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火災の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75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</a:p>
        </p:txBody>
      </p:sp>
      <p:pic>
        <p:nvPicPr>
          <p:cNvPr id="53" name="図 52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5CEC21E1-DF25-FDFC-3E55-7F97C89D4FF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002" y="5467941"/>
            <a:ext cx="1309915" cy="955786"/>
          </a:xfrm>
          <a:prstGeom prst="rect">
            <a:avLst/>
          </a:prstGeom>
        </p:spPr>
      </p:pic>
      <p:pic>
        <p:nvPicPr>
          <p:cNvPr id="56" name="図 55" descr="ダイアグラム&#10;&#10;中程度の精度で自動的に生成された説明">
            <a:extLst>
              <a:ext uri="{FF2B5EF4-FFF2-40B4-BE49-F238E27FC236}">
                <a16:creationId xmlns:a16="http://schemas.microsoft.com/office/drawing/2014/main" id="{A122834B-619E-2235-690E-EFBFDF93A7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527" y="5306308"/>
            <a:ext cx="1309915" cy="1122784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AEAF3B9B-677A-8894-364F-2EA2297F6762}"/>
              </a:ext>
            </a:extLst>
          </p:cNvPr>
          <p:cNvSpPr txBox="1"/>
          <p:nvPr/>
        </p:nvSpPr>
        <p:spPr>
          <a:xfrm>
            <a:off x="3879709" y="5313895"/>
            <a:ext cx="18774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火災の</a:t>
            </a:r>
            <a:r>
              <a:rPr kumimoji="1"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r>
              <a:rPr kumimoji="1"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件に</a:t>
            </a:r>
            <a:r>
              <a:rPr kumimoji="1" lang="en-US" altLang="ja-JP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件は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26DAA96-884A-EC77-C26A-C8B982991088}"/>
              </a:ext>
            </a:extLst>
          </p:cNvPr>
          <p:cNvSpPr txBox="1"/>
          <p:nvPr/>
        </p:nvSpPr>
        <p:spPr>
          <a:xfrm>
            <a:off x="5934569" y="531829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失火によるもの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69A2197F-1B7D-B83F-44C8-FCCF9774E73D}"/>
              </a:ext>
            </a:extLst>
          </p:cNvPr>
          <p:cNvSpPr/>
          <p:nvPr/>
        </p:nvSpPr>
        <p:spPr>
          <a:xfrm>
            <a:off x="0" y="0"/>
            <a:ext cx="7559675" cy="647348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>
              <a:latin typeface="+mn-ea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86FCC360-1626-289F-EF26-F9A1D752F2EC}"/>
              </a:ext>
            </a:extLst>
          </p:cNvPr>
          <p:cNvSpPr txBox="1"/>
          <p:nvPr/>
        </p:nvSpPr>
        <p:spPr>
          <a:xfrm>
            <a:off x="74355" y="150121"/>
            <a:ext cx="745711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火を消して 不安を消して つなぐ未来</a:t>
            </a: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C9F2050B-821C-33A5-FA46-E931A2387393}"/>
              </a:ext>
            </a:extLst>
          </p:cNvPr>
          <p:cNvSpPr/>
          <p:nvPr/>
        </p:nvSpPr>
        <p:spPr>
          <a:xfrm>
            <a:off x="1613543" y="790359"/>
            <a:ext cx="1374203" cy="130420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1566DCBD-C082-9FC7-7713-01D5B9442785}"/>
              </a:ext>
            </a:extLst>
          </p:cNvPr>
          <p:cNvSpPr/>
          <p:nvPr/>
        </p:nvSpPr>
        <p:spPr>
          <a:xfrm>
            <a:off x="3071978" y="790359"/>
            <a:ext cx="1374203" cy="1304202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6C58383B-8F18-C31D-9767-7549FACF74DD}"/>
              </a:ext>
            </a:extLst>
          </p:cNvPr>
          <p:cNvSpPr/>
          <p:nvPr/>
        </p:nvSpPr>
        <p:spPr>
          <a:xfrm>
            <a:off x="4545403" y="790359"/>
            <a:ext cx="1374203" cy="1304202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66D1C479-3F64-1ADD-EB37-CF69B1DC96F5}"/>
              </a:ext>
            </a:extLst>
          </p:cNvPr>
          <p:cNvSpPr/>
          <p:nvPr/>
        </p:nvSpPr>
        <p:spPr>
          <a:xfrm>
            <a:off x="6003838" y="790359"/>
            <a:ext cx="1374203" cy="1304202"/>
          </a:xfrm>
          <a:prstGeom prst="rect">
            <a:avLst/>
          </a:prstGeom>
          <a:solidFill>
            <a:srgbClr val="FF99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8623C556-D767-1D85-ECB4-F22A9DAC7CB3}"/>
              </a:ext>
            </a:extLst>
          </p:cNvPr>
          <p:cNvSpPr txBox="1"/>
          <p:nvPr/>
        </p:nvSpPr>
        <p:spPr>
          <a:xfrm>
            <a:off x="1819363" y="1070781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火</a:t>
            </a: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180094D8-DC01-5400-86AF-707DF27C09B1}"/>
              </a:ext>
            </a:extLst>
          </p:cNvPr>
          <p:cNvSpPr txBox="1"/>
          <p:nvPr/>
        </p:nvSpPr>
        <p:spPr>
          <a:xfrm>
            <a:off x="3254316" y="1040458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</a:p>
        </p:txBody>
      </p: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B823C767-4F84-906F-035F-69EEEAB5673F}"/>
              </a:ext>
            </a:extLst>
          </p:cNvPr>
          <p:cNvSpPr txBox="1"/>
          <p:nvPr/>
        </p:nvSpPr>
        <p:spPr>
          <a:xfrm>
            <a:off x="4729394" y="1062309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用</a:t>
            </a:r>
          </a:p>
        </p:txBody>
      </p: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394B6FEF-A543-77FF-F6AA-3299F1C43F9F}"/>
              </a:ext>
            </a:extLst>
          </p:cNvPr>
          <p:cNvSpPr txBox="1"/>
          <p:nvPr/>
        </p:nvSpPr>
        <p:spPr>
          <a:xfrm>
            <a:off x="6173758" y="1069816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心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A2BD7682-B097-351A-6139-CD4B8DB03279}"/>
              </a:ext>
            </a:extLst>
          </p:cNvPr>
          <p:cNvSpPr/>
          <p:nvPr/>
        </p:nvSpPr>
        <p:spPr>
          <a:xfrm>
            <a:off x="148646" y="795177"/>
            <a:ext cx="1374203" cy="1304202"/>
          </a:xfrm>
          <a:prstGeom prst="rect">
            <a:avLst/>
          </a:prstGeom>
          <a:solidFill>
            <a:srgbClr val="FBFED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9" name="図 138" descr="ロゴ, アイコン&#10;&#10;自動的に生成された説明">
            <a:extLst>
              <a:ext uri="{FF2B5EF4-FFF2-40B4-BE49-F238E27FC236}">
                <a16:creationId xmlns:a16="http://schemas.microsoft.com/office/drawing/2014/main" id="{12B1E081-FC68-EE41-853D-9075BC5079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13" y="867866"/>
            <a:ext cx="1151684" cy="1151684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1683947-7401-B666-CB64-4715DF1F788B}"/>
              </a:ext>
            </a:extLst>
          </p:cNvPr>
          <p:cNvSpPr txBox="1"/>
          <p:nvPr/>
        </p:nvSpPr>
        <p:spPr>
          <a:xfrm>
            <a:off x="1821" y="2432092"/>
            <a:ext cx="553998" cy="686341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</a:rPr>
              <a:t>もしもの地震</a:t>
            </a:r>
            <a:r>
              <a:rPr kumimoji="1" lang="ja-JP" altLang="en-US" sz="2400" b="1">
                <a:solidFill>
                  <a:schemeClr val="bg1"/>
                </a:solidFill>
              </a:rPr>
              <a:t>発生時に備え、</a:t>
            </a:r>
            <a:r>
              <a:rPr kumimoji="1" lang="ja-JP" altLang="en-US" sz="2400" b="1" dirty="0">
                <a:solidFill>
                  <a:schemeClr val="bg1"/>
                </a:solidFill>
              </a:rPr>
              <a:t>火災を防ぐ対策を！</a:t>
            </a:r>
            <a:endParaRPr kumimoji="1" lang="en-US" altLang="ja-JP" sz="2400" b="1" dirty="0">
              <a:solidFill>
                <a:schemeClr val="bg1"/>
              </a:solidFill>
            </a:endParaRPr>
          </a:p>
        </p:txBody>
      </p: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8D558C4-7433-D532-FE5D-C57492F0CB6B}"/>
              </a:ext>
            </a:extLst>
          </p:cNvPr>
          <p:cNvCxnSpPr>
            <a:cxnSpLocks/>
          </p:cNvCxnSpPr>
          <p:nvPr/>
        </p:nvCxnSpPr>
        <p:spPr>
          <a:xfrm>
            <a:off x="739607" y="2374018"/>
            <a:ext cx="663990" cy="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430F902-F5F2-E9FB-3366-F020F9780DC8}"/>
              </a:ext>
            </a:extLst>
          </p:cNvPr>
          <p:cNvSpPr txBox="1"/>
          <p:nvPr/>
        </p:nvSpPr>
        <p:spPr>
          <a:xfrm>
            <a:off x="1354499" y="2187851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rgbClr val="FF66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冬から春は風が強く空気が乾燥。火災の多い季節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95B507F8-2DB5-4A21-D837-67F15583EB9E}"/>
              </a:ext>
            </a:extLst>
          </p:cNvPr>
          <p:cNvCxnSpPr>
            <a:cxnSpLocks/>
          </p:cNvCxnSpPr>
          <p:nvPr/>
        </p:nvCxnSpPr>
        <p:spPr>
          <a:xfrm>
            <a:off x="6516094" y="2334703"/>
            <a:ext cx="838000" cy="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 descr="図形, 円&#10;&#10;自動的に生成された説明">
            <a:extLst>
              <a:ext uri="{FF2B5EF4-FFF2-40B4-BE49-F238E27FC236}">
                <a16:creationId xmlns:a16="http://schemas.microsoft.com/office/drawing/2014/main" id="{963C6E07-945D-303B-CED6-FFB7BF8BC3C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069" y="6668586"/>
            <a:ext cx="1402716" cy="1032526"/>
          </a:xfrm>
          <a:prstGeom prst="rect">
            <a:avLst/>
          </a:prstGeom>
        </p:spPr>
      </p:pic>
      <p:pic>
        <p:nvPicPr>
          <p:cNvPr id="8" name="図 7" descr="野球, ボール, バット が含まれている画像&#10;&#10;自動的に生成された説明">
            <a:extLst>
              <a:ext uri="{FF2B5EF4-FFF2-40B4-BE49-F238E27FC236}">
                <a16:creationId xmlns:a16="http://schemas.microsoft.com/office/drawing/2014/main" id="{3FB8E0A4-F18C-DB23-F59D-3588A2D87B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11" y="6631924"/>
            <a:ext cx="1335551" cy="1001663"/>
          </a:xfrm>
          <a:prstGeom prst="rect">
            <a:avLst/>
          </a:prstGeom>
        </p:spPr>
      </p:pic>
      <p:pic>
        <p:nvPicPr>
          <p:cNvPr id="9" name="図 8" descr="挿絵, 抽象 が含まれている画像&#10;&#10;自動的に生成された説明">
            <a:extLst>
              <a:ext uri="{FF2B5EF4-FFF2-40B4-BE49-F238E27FC236}">
                <a16:creationId xmlns:a16="http://schemas.microsoft.com/office/drawing/2014/main" id="{622BBB44-DE7A-36C2-9853-6ECC1DD7004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568" y="6593365"/>
            <a:ext cx="1594885" cy="1025420"/>
          </a:xfrm>
          <a:prstGeom prst="rect">
            <a:avLst/>
          </a:prstGeom>
        </p:spPr>
      </p:pic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5EBD95F-735F-DC9E-50FB-FD5BC114DDBA}"/>
              </a:ext>
            </a:extLst>
          </p:cNvPr>
          <p:cNvCxnSpPr>
            <a:cxnSpLocks/>
          </p:cNvCxnSpPr>
          <p:nvPr/>
        </p:nvCxnSpPr>
        <p:spPr>
          <a:xfrm>
            <a:off x="874985" y="6546883"/>
            <a:ext cx="6498768" cy="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F796C29-CBD0-3B35-BFDA-0BCE720F1D45}"/>
              </a:ext>
            </a:extLst>
          </p:cNvPr>
          <p:cNvSpPr txBox="1"/>
          <p:nvPr/>
        </p:nvSpPr>
        <p:spPr>
          <a:xfrm>
            <a:off x="799326" y="7667725"/>
            <a:ext cx="16209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時々コンセント内</a:t>
            </a:r>
            <a:endParaRPr kumimoji="1" lang="en-US" altLang="ja-JP" sz="14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のホコリを掃除機</a:t>
            </a:r>
            <a:endParaRPr kumimoji="1" lang="en-US" altLang="ja-JP" sz="14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で吸い取る。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C1B0B64-451A-8B56-7E63-0F9CD7C5051B}"/>
              </a:ext>
            </a:extLst>
          </p:cNvPr>
          <p:cNvSpPr txBox="1"/>
          <p:nvPr/>
        </p:nvSpPr>
        <p:spPr>
          <a:xfrm>
            <a:off x="2384423" y="7658281"/>
            <a:ext cx="173316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コンセント</a:t>
            </a:r>
            <a:r>
              <a:rPr lang="en-US" altLang="ja-JP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箇所へ</a:t>
            </a:r>
            <a:endParaRPr lang="en-US" altLang="ja-JP" sz="1400" b="0" i="0" dirty="0">
              <a:solidFill>
                <a:schemeClr val="accent1">
                  <a:lumMod val="50000"/>
                </a:schemeClr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流せる電流の目安</a:t>
            </a:r>
            <a:endParaRPr lang="en-US" altLang="ja-JP" sz="1400" b="0" i="0" dirty="0">
              <a:solidFill>
                <a:schemeClr val="accent1">
                  <a:lumMod val="50000"/>
                </a:schemeClr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は</a:t>
            </a:r>
            <a:r>
              <a:rPr lang="en-US" altLang="ja-JP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15A</a:t>
            </a:r>
            <a:r>
              <a:rPr lang="ja-JP" altLang="en-US" sz="1400" b="0" i="0" dirty="0">
                <a:solidFill>
                  <a:schemeClr val="accent1">
                    <a:lumMod val="50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まで。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78ECAAD-CC79-BAF8-0CBD-090CF8E79180}"/>
              </a:ext>
            </a:extLst>
          </p:cNvPr>
          <p:cNvSpPr txBox="1"/>
          <p:nvPr/>
        </p:nvSpPr>
        <p:spPr>
          <a:xfrm>
            <a:off x="4017688" y="7670981"/>
            <a:ext cx="215956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家の周囲に燃えやすい</a:t>
            </a:r>
            <a:endParaRPr kumimoji="1" lang="en-US" altLang="ja-JP" sz="14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ものを置かない。指定日</a:t>
            </a:r>
            <a:endParaRPr kumimoji="1" lang="en-US" altLang="ja-JP" sz="1400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以外にゴミを出さない。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33A2BEB-B2D8-1618-D649-7663D54224E4}"/>
              </a:ext>
            </a:extLst>
          </p:cNvPr>
          <p:cNvSpPr txBox="1"/>
          <p:nvPr/>
        </p:nvSpPr>
        <p:spPr>
          <a:xfrm>
            <a:off x="6064242" y="7673029"/>
            <a:ext cx="1306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火災報知機は</a:t>
            </a:r>
            <a:endParaRPr kumimoji="1" lang="en-US" altLang="ja-JP" sz="14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en-US" altLang="ja-JP" sz="14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1400" dirty="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kumimoji="1" lang="ja-JP" altLang="en-US" sz="1400">
                <a:solidFill>
                  <a:schemeClr val="accent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で交換。</a:t>
            </a:r>
            <a:endParaRPr kumimoji="1" lang="ja-JP" altLang="en-US" sz="1400" dirty="0">
              <a:solidFill>
                <a:schemeClr val="accent1">
                  <a:lumMod val="5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" name="図 15" descr="ダイアグラム&#10;&#10;中程度の精度で自動的に生成された説明">
            <a:extLst>
              <a:ext uri="{FF2B5EF4-FFF2-40B4-BE49-F238E27FC236}">
                <a16:creationId xmlns:a16="http://schemas.microsoft.com/office/drawing/2014/main" id="{8FB9DFA8-A95C-A5D3-DCF8-BA1818C7B8D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781" y="6597785"/>
            <a:ext cx="1478884" cy="1054221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E907D982-CD4F-8511-B0F0-BF8D23D39411}"/>
              </a:ext>
            </a:extLst>
          </p:cNvPr>
          <p:cNvSpPr/>
          <p:nvPr/>
        </p:nvSpPr>
        <p:spPr>
          <a:xfrm>
            <a:off x="-5967" y="10516157"/>
            <a:ext cx="7578676" cy="175731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7018BCBC-65A5-660A-5BBB-0F2452DD57F8}"/>
              </a:ext>
            </a:extLst>
          </p:cNvPr>
          <p:cNvSpPr/>
          <p:nvPr/>
        </p:nvSpPr>
        <p:spPr>
          <a:xfrm>
            <a:off x="-19001" y="9902754"/>
            <a:ext cx="7578676" cy="613402"/>
          </a:xfrm>
          <a:prstGeom prst="rect">
            <a:avLst/>
          </a:prstGeom>
          <a:solidFill>
            <a:srgbClr val="FBFED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0BA75CE-F87C-2363-B8A6-8AB1F42F20E6}"/>
              </a:ext>
            </a:extLst>
          </p:cNvPr>
          <p:cNvCxnSpPr>
            <a:cxnSpLocks/>
          </p:cNvCxnSpPr>
          <p:nvPr/>
        </p:nvCxnSpPr>
        <p:spPr>
          <a:xfrm>
            <a:off x="879900" y="8572327"/>
            <a:ext cx="6498768" cy="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図 27" descr="QR コード&#10;&#10;自動的に生成された説明">
            <a:extLst>
              <a:ext uri="{FF2B5EF4-FFF2-40B4-BE49-F238E27FC236}">
                <a16:creationId xmlns:a16="http://schemas.microsoft.com/office/drawing/2014/main" id="{BEF1E009-B567-8EE3-F125-509450BA492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139" y="9158478"/>
            <a:ext cx="1346982" cy="1346982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A653705-4E73-4D5C-7A10-0BC4CB22A40A}"/>
              </a:ext>
            </a:extLst>
          </p:cNvPr>
          <p:cNvSpPr txBox="1"/>
          <p:nvPr/>
        </p:nvSpPr>
        <p:spPr>
          <a:xfrm>
            <a:off x="4974969" y="8758581"/>
            <a:ext cx="1877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地震火災を防ぐ啓発動画</a:t>
            </a:r>
            <a:endParaRPr kumimoji="1"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（ダイジェスト版）</a:t>
            </a:r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02254F95-B8B6-5AB1-4AED-2091322AE271}"/>
              </a:ext>
            </a:extLst>
          </p:cNvPr>
          <p:cNvSpPr/>
          <p:nvPr/>
        </p:nvSpPr>
        <p:spPr>
          <a:xfrm>
            <a:off x="4825473" y="8426487"/>
            <a:ext cx="2180491" cy="279057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30793B5-C943-F2A1-C4A4-33127DF7BCC4}"/>
              </a:ext>
            </a:extLst>
          </p:cNvPr>
          <p:cNvSpPr txBox="1"/>
          <p:nvPr/>
        </p:nvSpPr>
        <p:spPr>
          <a:xfrm>
            <a:off x="4824093" y="8436673"/>
            <a:ext cx="24516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詳しく知るには消防庁ＨＰへ</a:t>
            </a:r>
          </a:p>
        </p:txBody>
      </p:sp>
      <p:pic>
        <p:nvPicPr>
          <p:cNvPr id="44" name="図 43" descr="抽象, 挿絵 が含まれている画像&#10;&#10;自動的に生成された説明">
            <a:extLst>
              <a:ext uri="{FF2B5EF4-FFF2-40B4-BE49-F238E27FC236}">
                <a16:creationId xmlns:a16="http://schemas.microsoft.com/office/drawing/2014/main" id="{E2B632AF-8746-8EB2-A47F-A5F16D2EC6D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082" y="8696018"/>
            <a:ext cx="1899619" cy="1031079"/>
          </a:xfrm>
          <a:prstGeom prst="rect">
            <a:avLst/>
          </a:prstGeom>
        </p:spPr>
      </p:pic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B1277EA8-4561-1BB5-C303-6ACDBBB2B69F}"/>
              </a:ext>
            </a:extLst>
          </p:cNvPr>
          <p:cNvSpPr txBox="1"/>
          <p:nvPr/>
        </p:nvSpPr>
        <p:spPr>
          <a:xfrm>
            <a:off x="581694" y="9924093"/>
            <a:ext cx="44918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火災の怖さは複数の死傷者が発生したり、</a:t>
            </a:r>
            <a:endParaRPr lang="en-US" altLang="ja-JP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近隣への被害も少なくないことです。</a:t>
            </a:r>
            <a:endParaRPr kumimoji="1" lang="ja-JP" altLang="en-US" dirty="0">
              <a:solidFill>
                <a:schemeClr val="tx1">
                  <a:lumMod val="95000"/>
                  <a:lumOff val="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98DC434-AEBB-5DF7-2538-95E400E62E47}"/>
              </a:ext>
            </a:extLst>
          </p:cNvPr>
          <p:cNvSpPr txBox="1"/>
          <p:nvPr/>
        </p:nvSpPr>
        <p:spPr>
          <a:xfrm>
            <a:off x="2845216" y="8909279"/>
            <a:ext cx="22815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地震火災の約半数は電気機器が原因です。</a:t>
            </a:r>
            <a:endParaRPr kumimoji="1" lang="en-US" altLang="ja-JP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（通電火災）</a:t>
            </a:r>
          </a:p>
        </p:txBody>
      </p:sp>
      <p:pic>
        <p:nvPicPr>
          <p:cNvPr id="17" name="図 16" descr="挿絵, ウィンドウ が含まれている画像&#10;&#10;自動的に生成された説明">
            <a:extLst>
              <a:ext uri="{FF2B5EF4-FFF2-40B4-BE49-F238E27FC236}">
                <a16:creationId xmlns:a16="http://schemas.microsoft.com/office/drawing/2014/main" id="{7D39F11D-DA39-B6D1-E916-14CC7F49A7B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103" y="9152670"/>
            <a:ext cx="929417" cy="134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719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817</TotalTime>
  <Words>285</Words>
  <Application>Microsoft Office PowerPoint</Application>
  <PresentationFormat>ユーザー設定</PresentationFormat>
  <Paragraphs>36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片岸 弘年</dc:creator>
  <cp:lastModifiedBy>弘年 片岸</cp:lastModifiedBy>
  <cp:revision>70</cp:revision>
  <cp:lastPrinted>2024-02-07T09:34:03Z</cp:lastPrinted>
  <dcterms:created xsi:type="dcterms:W3CDTF">2020-07-04T07:09:43Z</dcterms:created>
  <dcterms:modified xsi:type="dcterms:W3CDTF">2024-02-07T12:08:43Z</dcterms:modified>
</cp:coreProperties>
</file>