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8" r:id="rId2"/>
  </p:sldIdLst>
  <p:sldSz cx="7559675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片岸 弘年" initials="片岸" lastIdx="1" clrIdx="0">
    <p:extLst>
      <p:ext uri="{19B8F6BF-5375-455C-9EA6-DF929625EA0E}">
        <p15:presenceInfo xmlns:p15="http://schemas.microsoft.com/office/powerpoint/2012/main" userId="47ea2fa42a41b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BFED2"/>
    <a:srgbClr val="FFCC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3C229E-EA1B-48D9-B5A0-DDEE16BB5228}" v="154" dt="2025-02-11T09:18:01.3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03" autoAdjust="0"/>
  </p:normalViewPr>
  <p:slideViewPr>
    <p:cSldViewPr snapToGrid="0">
      <p:cViewPr>
        <p:scale>
          <a:sx n="100" d="100"/>
          <a:sy n="100" d="100"/>
        </p:scale>
        <p:origin x="2412" y="-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弘年 片岸" userId="47ea2fa42a41b30b" providerId="LiveId" clId="{627A786E-18E0-49F3-BBA2-F386F6F5DEB5}"/>
    <pc:docChg chg="undo custSel modSld">
      <pc:chgData name="弘年 片岸" userId="47ea2fa42a41b30b" providerId="LiveId" clId="{627A786E-18E0-49F3-BBA2-F386F6F5DEB5}" dt="2024-10-04T02:50:17.342" v="67" actId="6549"/>
      <pc:docMkLst>
        <pc:docMk/>
      </pc:docMkLst>
      <pc:sldChg chg="modSp mod">
        <pc:chgData name="弘年 片岸" userId="47ea2fa42a41b30b" providerId="LiveId" clId="{627A786E-18E0-49F3-BBA2-F386F6F5DEB5}" dt="2024-10-04T02:50:17.342" v="67" actId="6549"/>
        <pc:sldMkLst>
          <pc:docMk/>
          <pc:sldMk cId="2148719423" sldId="258"/>
        </pc:sldMkLst>
      </pc:sldChg>
    </pc:docChg>
  </pc:docChgLst>
  <pc:docChgLst>
    <pc:chgData name="片岸 弘年" userId="47ea2fa42a41b30b" providerId="LiveId" clId="{65CBA488-A833-408E-90C6-4F2CCB95535B}"/>
    <pc:docChg chg="custSel modSld">
      <pc:chgData name="片岸 弘年" userId="47ea2fa42a41b30b" providerId="LiveId" clId="{65CBA488-A833-408E-90C6-4F2CCB95535B}" dt="2023-05-08T06:18:28.015" v="12" actId="113"/>
      <pc:docMkLst>
        <pc:docMk/>
      </pc:docMkLst>
      <pc:sldChg chg="addSp delSp modSp mod">
        <pc:chgData name="片岸 弘年" userId="47ea2fa42a41b30b" providerId="LiveId" clId="{65CBA488-A833-408E-90C6-4F2CCB95535B}" dt="2023-05-08T06:18:28.015" v="12" actId="113"/>
        <pc:sldMkLst>
          <pc:docMk/>
          <pc:sldMk cId="4227242249" sldId="256"/>
        </pc:sldMkLst>
      </pc:sldChg>
    </pc:docChg>
  </pc:docChgLst>
  <pc:docChgLst>
    <pc:chgData name="片岸 弘年" userId="47ea2fa42a41b30b" providerId="LiveId" clId="{2F459F09-8F46-4D25-B729-9CCF8BB377C9}"/>
    <pc:docChg chg="undo custSel modSld">
      <pc:chgData name="片岸 弘年" userId="47ea2fa42a41b30b" providerId="LiveId" clId="{2F459F09-8F46-4D25-B729-9CCF8BB377C9}" dt="2023-06-15T14:34:45.664" v="738" actId="14100"/>
      <pc:docMkLst>
        <pc:docMk/>
      </pc:docMkLst>
      <pc:sldChg chg="addSp delSp modSp mod">
        <pc:chgData name="片岸 弘年" userId="47ea2fa42a41b30b" providerId="LiveId" clId="{2F459F09-8F46-4D25-B729-9CCF8BB377C9}" dt="2023-06-15T14:34:45.664" v="738" actId="14100"/>
        <pc:sldMkLst>
          <pc:docMk/>
          <pc:sldMk cId="4227242249" sldId="256"/>
        </pc:sldMkLst>
      </pc:sldChg>
    </pc:docChg>
  </pc:docChgLst>
  <pc:docChgLst>
    <pc:chgData name="弘年 片岸" userId="47ea2fa42a41b30b" providerId="LiveId" clId="{5760BF7B-0490-46A0-B4CE-1C232F97CE32}"/>
    <pc:docChg chg="undo custSel addSld delSld modSld sldOrd">
      <pc:chgData name="弘年 片岸" userId="47ea2fa42a41b30b" providerId="LiveId" clId="{5760BF7B-0490-46A0-B4CE-1C232F97CE32}" dt="2023-10-24T00:56:57.057" v="567"/>
      <pc:docMkLst>
        <pc:docMk/>
      </pc:docMkLst>
      <pc:sldChg chg="del">
        <pc:chgData name="弘年 片岸" userId="47ea2fa42a41b30b" providerId="LiveId" clId="{5760BF7B-0490-46A0-B4CE-1C232F97CE32}" dt="2023-10-23T22:45:15.043" v="0" actId="2696"/>
        <pc:sldMkLst>
          <pc:docMk/>
          <pc:sldMk cId="3434251831" sldId="257"/>
        </pc:sldMkLst>
      </pc:sldChg>
      <pc:sldChg chg="addSp delSp modSp mod">
        <pc:chgData name="弘年 片岸" userId="47ea2fa42a41b30b" providerId="LiveId" clId="{5760BF7B-0490-46A0-B4CE-1C232F97CE32}" dt="2023-10-24T00:56:57.057" v="567"/>
        <pc:sldMkLst>
          <pc:docMk/>
          <pc:sldMk cId="2148719423" sldId="258"/>
        </pc:sldMkLst>
      </pc:sldChg>
      <pc:sldChg chg="addSp delSp modSp new mod ord">
        <pc:chgData name="弘年 片岸" userId="47ea2fa42a41b30b" providerId="LiveId" clId="{5760BF7B-0490-46A0-B4CE-1C232F97CE32}" dt="2023-10-24T00:49:10.235" v="555" actId="478"/>
        <pc:sldMkLst>
          <pc:docMk/>
          <pc:sldMk cId="4107963570" sldId="259"/>
        </pc:sldMkLst>
      </pc:sldChg>
      <pc:sldChg chg="add del">
        <pc:chgData name="弘年 片岸" userId="47ea2fa42a41b30b" providerId="LiveId" clId="{5760BF7B-0490-46A0-B4CE-1C232F97CE32}" dt="2023-10-24T00:38:29.295" v="212"/>
        <pc:sldMkLst>
          <pc:docMk/>
          <pc:sldMk cId="1370532052" sldId="260"/>
        </pc:sldMkLst>
      </pc:sldChg>
    </pc:docChg>
  </pc:docChgLst>
  <pc:docChgLst>
    <pc:chgData name="弘年 片岸" userId="47ea2fa42a41b30b" providerId="LiveId" clId="{F15225AA-FF34-4101-B380-8E453C2BBA40}"/>
    <pc:docChg chg="undo custSel delSld modSld">
      <pc:chgData name="弘年 片岸" userId="47ea2fa42a41b30b" providerId="LiveId" clId="{F15225AA-FF34-4101-B380-8E453C2BBA40}" dt="2023-11-04T18:33:46.486" v="536" actId="1035"/>
      <pc:docMkLst>
        <pc:docMk/>
      </pc:docMkLst>
      <pc:sldChg chg="addSp delSp modSp mod">
        <pc:chgData name="弘年 片岸" userId="47ea2fa42a41b30b" providerId="LiveId" clId="{F15225AA-FF34-4101-B380-8E453C2BBA40}" dt="2023-11-04T18:33:46.486" v="536" actId="1035"/>
        <pc:sldMkLst>
          <pc:docMk/>
          <pc:sldMk cId="2148719423" sldId="258"/>
        </pc:sldMkLst>
      </pc:sldChg>
      <pc:sldChg chg="del">
        <pc:chgData name="弘年 片岸" userId="47ea2fa42a41b30b" providerId="LiveId" clId="{F15225AA-FF34-4101-B380-8E453C2BBA40}" dt="2023-11-04T18:09:58.404" v="0" actId="2696"/>
        <pc:sldMkLst>
          <pc:docMk/>
          <pc:sldMk cId="4107963570" sldId="259"/>
        </pc:sldMkLst>
      </pc:sldChg>
    </pc:docChg>
  </pc:docChgLst>
  <pc:docChgLst>
    <pc:chgData name="弘年 片岸" userId="47ea2fa42a41b30b" providerId="LiveId" clId="{163C229E-EA1B-48D9-B5A0-DDEE16BB5228}"/>
    <pc:docChg chg="custSel modSld">
      <pc:chgData name="弘年 片岸" userId="47ea2fa42a41b30b" providerId="LiveId" clId="{163C229E-EA1B-48D9-B5A0-DDEE16BB5228}" dt="2025-02-11T09:18:13.802" v="719" actId="6549"/>
      <pc:docMkLst>
        <pc:docMk/>
      </pc:docMkLst>
      <pc:sldChg chg="addSp modSp mod">
        <pc:chgData name="弘年 片岸" userId="47ea2fa42a41b30b" providerId="LiveId" clId="{163C229E-EA1B-48D9-B5A0-DDEE16BB5228}" dt="2025-02-11T09:18:13.802" v="719" actId="6549"/>
        <pc:sldMkLst>
          <pc:docMk/>
          <pc:sldMk cId="2148719423" sldId="258"/>
        </pc:sldMkLst>
        <pc:spChg chg="add mod">
          <ac:chgData name="弘年 片岸" userId="47ea2fa42a41b30b" providerId="LiveId" clId="{163C229E-EA1B-48D9-B5A0-DDEE16BB5228}" dt="2025-02-11T09:12:22.530" v="580" actId="6549"/>
          <ac:spMkLst>
            <pc:docMk/>
            <pc:sldMk cId="2148719423" sldId="258"/>
            <ac:spMk id="2" creationId="{F177B34B-4C5B-ABBA-C6A0-E746A9D2ADD9}"/>
          </ac:spMkLst>
        </pc:spChg>
        <pc:spChg chg="mod">
          <ac:chgData name="弘年 片岸" userId="47ea2fa42a41b30b" providerId="LiveId" clId="{163C229E-EA1B-48D9-B5A0-DDEE16BB5228}" dt="2025-02-11T09:11:45.744" v="577"/>
          <ac:spMkLst>
            <pc:docMk/>
            <pc:sldMk cId="2148719423" sldId="258"/>
            <ac:spMk id="22" creationId="{2A370B37-E751-01FF-9C09-A2CBB5082373}"/>
          </ac:spMkLst>
        </pc:spChg>
        <pc:spChg chg="mod">
          <ac:chgData name="弘年 片岸" userId="47ea2fa42a41b30b" providerId="LiveId" clId="{163C229E-EA1B-48D9-B5A0-DDEE16BB5228}" dt="2025-02-11T09:18:13.802" v="719" actId="6549"/>
          <ac:spMkLst>
            <pc:docMk/>
            <pc:sldMk cId="2148719423" sldId="258"/>
            <ac:spMk id="24" creationId="{8191C332-F1EA-22AE-99CD-45A50DDF67EB}"/>
          </ac:spMkLst>
        </pc:spChg>
      </pc:sldChg>
    </pc:docChg>
  </pc:docChgLst>
  <pc:docChgLst>
    <pc:chgData name="片岸 弘年" userId="47ea2fa42a41b30b" providerId="LiveId" clId="{3CC0D250-4FB0-4841-AA60-B7E83EA371C6}"/>
    <pc:docChg chg="undo custSel modSld">
      <pc:chgData name="片岸 弘年" userId="47ea2fa42a41b30b" providerId="LiveId" clId="{3CC0D250-4FB0-4841-AA60-B7E83EA371C6}" dt="2023-06-18T19:14:20.400" v="863" actId="113"/>
      <pc:docMkLst>
        <pc:docMk/>
      </pc:docMkLst>
      <pc:sldChg chg="addSp delSp modSp mod">
        <pc:chgData name="片岸 弘年" userId="47ea2fa42a41b30b" providerId="LiveId" clId="{3CC0D250-4FB0-4841-AA60-B7E83EA371C6}" dt="2023-06-18T19:14:20.400" v="863" actId="113"/>
        <pc:sldMkLst>
          <pc:docMk/>
          <pc:sldMk cId="4227242249" sldId="256"/>
        </pc:sldMkLst>
      </pc:sldChg>
    </pc:docChg>
  </pc:docChgLst>
  <pc:docChgLst>
    <pc:chgData name="弘年 片岸" userId="47ea2fa42a41b30b" providerId="LiveId" clId="{B8B61C2F-CA39-46C7-AD04-380D2896898C}"/>
    <pc:docChg chg="undo custSel delSld modSld">
      <pc:chgData name="弘年 片岸" userId="47ea2fa42a41b30b" providerId="LiveId" clId="{B8B61C2F-CA39-46C7-AD04-380D2896898C}" dt="2023-10-23T20:54:09.216" v="3809" actId="207"/>
      <pc:docMkLst>
        <pc:docMk/>
      </pc:docMkLst>
      <pc:sldChg chg="addSp delSp modSp del mod">
        <pc:chgData name="弘年 片岸" userId="47ea2fa42a41b30b" providerId="LiveId" clId="{B8B61C2F-CA39-46C7-AD04-380D2896898C}" dt="2023-10-23T18:33:42.692" v="3119" actId="2696"/>
        <pc:sldMkLst>
          <pc:docMk/>
          <pc:sldMk cId="4227242249" sldId="256"/>
        </pc:sldMkLst>
      </pc:sldChg>
      <pc:sldChg chg="addSp delSp modSp mod">
        <pc:chgData name="弘年 片岸" userId="47ea2fa42a41b30b" providerId="LiveId" clId="{B8B61C2F-CA39-46C7-AD04-380D2896898C}" dt="2023-10-23T20:54:04.973" v="3808" actId="207"/>
        <pc:sldMkLst>
          <pc:docMk/>
          <pc:sldMk cId="3434251831" sldId="257"/>
        </pc:sldMkLst>
      </pc:sldChg>
      <pc:sldChg chg="addSp delSp modSp mod">
        <pc:chgData name="弘年 片岸" userId="47ea2fa42a41b30b" providerId="LiveId" clId="{B8B61C2F-CA39-46C7-AD04-380D2896898C}" dt="2023-10-23T20:54:09.216" v="3809" actId="207"/>
        <pc:sldMkLst>
          <pc:docMk/>
          <pc:sldMk cId="2148719423" sldId="258"/>
        </pc:sldMkLst>
      </pc:sldChg>
    </pc:docChg>
  </pc:docChgLst>
  <pc:docChgLst>
    <pc:chgData name="弘年 片岸" userId="47ea2fa42a41b30b" providerId="LiveId" clId="{0B9A2561-1CFA-4228-8ACE-A1F746CC41D8}"/>
    <pc:docChg chg="undo custSel modSld modNotesMaster">
      <pc:chgData name="弘年 片岸" userId="47ea2fa42a41b30b" providerId="LiveId" clId="{0B9A2561-1CFA-4228-8ACE-A1F746CC41D8}" dt="2024-12-08T15:33:50.494" v="730" actId="2711"/>
      <pc:docMkLst>
        <pc:docMk/>
      </pc:docMkLst>
      <pc:sldChg chg="addSp delSp modSp mod">
        <pc:chgData name="弘年 片岸" userId="47ea2fa42a41b30b" providerId="LiveId" clId="{0B9A2561-1CFA-4228-8ACE-A1F746CC41D8}" dt="2024-12-08T15:33:50.494" v="730" actId="2711"/>
        <pc:sldMkLst>
          <pc:docMk/>
          <pc:sldMk cId="2148719423" sldId="258"/>
        </pc:sldMkLst>
        <pc:spChg chg="mod">
          <ac:chgData name="弘年 片岸" userId="47ea2fa42a41b30b" providerId="LiveId" clId="{0B9A2561-1CFA-4228-8ACE-A1F746CC41D8}" dt="2024-12-08T15:17:34.225" v="494" actId="1037"/>
          <ac:spMkLst>
            <pc:docMk/>
            <pc:sldMk cId="2148719423" sldId="258"/>
            <ac:spMk id="4" creationId="{2430F902-F5F2-E9FB-3366-F020F9780DC8}"/>
          </ac:spMkLst>
        </pc:spChg>
        <pc:spChg chg="mod">
          <ac:chgData name="弘年 片岸" userId="47ea2fa42a41b30b" providerId="LiveId" clId="{0B9A2561-1CFA-4228-8ACE-A1F746CC41D8}" dt="2024-12-08T15:33:50.494" v="730" actId="2711"/>
          <ac:spMkLst>
            <pc:docMk/>
            <pc:sldMk cId="2148719423" sldId="258"/>
            <ac:spMk id="5" creationId="{71683947-7401-B666-CB64-4715DF1F788B}"/>
          </ac:spMkLst>
        </pc:spChg>
        <pc:spChg chg="mod">
          <ac:chgData name="弘年 片岸" userId="47ea2fa42a41b30b" providerId="LiveId" clId="{0B9A2561-1CFA-4228-8ACE-A1F746CC41D8}" dt="2024-12-08T14:59:52.490" v="265" actId="2711"/>
          <ac:spMkLst>
            <pc:docMk/>
            <pc:sldMk cId="2148719423" sldId="258"/>
            <ac:spMk id="11" creationId="{DF796C29-CBD0-3B35-BFDA-0BCE720F1D45}"/>
          </ac:spMkLst>
        </pc:spChg>
        <pc:spChg chg="mod">
          <ac:chgData name="弘年 片岸" userId="47ea2fa42a41b30b" providerId="LiveId" clId="{0B9A2561-1CFA-4228-8ACE-A1F746CC41D8}" dt="2024-12-08T15:00:00.271" v="266" actId="2711"/>
          <ac:spMkLst>
            <pc:docMk/>
            <pc:sldMk cId="2148719423" sldId="258"/>
            <ac:spMk id="12" creationId="{0C1B0B64-451A-8B56-7E63-0F9CD7C5051B}"/>
          </ac:spMkLst>
        </pc:spChg>
        <pc:spChg chg="mod">
          <ac:chgData name="弘年 片岸" userId="47ea2fa42a41b30b" providerId="LiveId" clId="{0B9A2561-1CFA-4228-8ACE-A1F746CC41D8}" dt="2024-12-08T15:00:12.070" v="267" actId="2711"/>
          <ac:spMkLst>
            <pc:docMk/>
            <pc:sldMk cId="2148719423" sldId="258"/>
            <ac:spMk id="13" creationId="{A78ECAAD-CC79-BAF8-0CBD-090CF8E79180}"/>
          </ac:spMkLst>
        </pc:spChg>
        <pc:spChg chg="mod">
          <ac:chgData name="弘年 片岸" userId="47ea2fa42a41b30b" providerId="LiveId" clId="{0B9A2561-1CFA-4228-8ACE-A1F746CC41D8}" dt="2024-12-08T15:00:21.409" v="268" actId="2711"/>
          <ac:spMkLst>
            <pc:docMk/>
            <pc:sldMk cId="2148719423" sldId="258"/>
            <ac:spMk id="14" creationId="{F33A2BEB-B2D8-1618-D649-7663D54224E4}"/>
          </ac:spMkLst>
        </pc:spChg>
        <pc:spChg chg="mod">
          <ac:chgData name="弘年 片岸" userId="47ea2fa42a41b30b" providerId="LiveId" clId="{0B9A2561-1CFA-4228-8ACE-A1F746CC41D8}" dt="2024-12-08T14:55:09.107" v="216" actId="2711"/>
          <ac:spMkLst>
            <pc:docMk/>
            <pc:sldMk cId="2148719423" sldId="258"/>
            <ac:spMk id="22" creationId="{2A370B37-E751-01FF-9C09-A2CBB5082373}"/>
          </ac:spMkLst>
        </pc:spChg>
        <pc:spChg chg="mod">
          <ac:chgData name="弘年 片岸" userId="47ea2fa42a41b30b" providerId="LiveId" clId="{0B9A2561-1CFA-4228-8ACE-A1F746CC41D8}" dt="2024-12-08T15:28:18.610" v="623"/>
          <ac:spMkLst>
            <pc:docMk/>
            <pc:sldMk cId="2148719423" sldId="258"/>
            <ac:spMk id="24" creationId="{8191C332-F1EA-22AE-99CD-45A50DDF67EB}"/>
          </ac:spMkLst>
        </pc:spChg>
        <pc:spChg chg="mod">
          <ac:chgData name="弘年 片岸" userId="47ea2fa42a41b30b" providerId="LiveId" clId="{0B9A2561-1CFA-4228-8ACE-A1F746CC41D8}" dt="2024-12-08T14:51:52.486" v="199" actId="255"/>
          <ac:spMkLst>
            <pc:docMk/>
            <pc:sldMk cId="2148719423" sldId="258"/>
            <ac:spMk id="31" creationId="{7A653705-4E73-4D5C-7A10-0BC4CB22A40A}"/>
          </ac:spMkLst>
        </pc:spChg>
        <pc:spChg chg="mod">
          <ac:chgData name="弘年 片岸" userId="47ea2fa42a41b30b" providerId="LiveId" clId="{0B9A2561-1CFA-4228-8ACE-A1F746CC41D8}" dt="2024-12-08T15:16:43.022" v="386" actId="1036"/>
          <ac:spMkLst>
            <pc:docMk/>
            <pc:sldMk cId="2148719423" sldId="258"/>
            <ac:spMk id="36" creationId="{02254F95-B8B6-5AB1-4AED-2091322AE271}"/>
          </ac:spMkLst>
        </pc:spChg>
        <pc:spChg chg="add mod">
          <ac:chgData name="弘年 片岸" userId="47ea2fa42a41b30b" providerId="LiveId" clId="{0B9A2561-1CFA-4228-8ACE-A1F746CC41D8}" dt="2024-12-08T15:22:01.985" v="507" actId="14100"/>
          <ac:spMkLst>
            <pc:docMk/>
            <pc:sldMk cId="2148719423" sldId="258"/>
            <ac:spMk id="37" creationId="{C90988C8-702C-2370-5B9D-B08DCBC646C5}"/>
          </ac:spMkLst>
        </pc:spChg>
        <pc:spChg chg="mod">
          <ac:chgData name="弘年 片岸" userId="47ea2fa42a41b30b" providerId="LiveId" clId="{0B9A2561-1CFA-4228-8ACE-A1F746CC41D8}" dt="2024-12-08T15:16:43.022" v="386" actId="1036"/>
          <ac:spMkLst>
            <pc:docMk/>
            <pc:sldMk cId="2148719423" sldId="258"/>
            <ac:spMk id="38" creationId="{030793B5-C943-F2A1-C4A4-33127DF7BCC4}"/>
          </ac:spMkLst>
        </pc:spChg>
        <pc:spChg chg="add mod">
          <ac:chgData name="弘年 片岸" userId="47ea2fa42a41b30b" providerId="LiveId" clId="{0B9A2561-1CFA-4228-8ACE-A1F746CC41D8}" dt="2024-12-08T15:22:23.851" v="603" actId="1037"/>
          <ac:spMkLst>
            <pc:docMk/>
            <pc:sldMk cId="2148719423" sldId="258"/>
            <ac:spMk id="39" creationId="{C29A48E7-BD19-A6D4-38C4-F9BC5CAC1A22}"/>
          </ac:spMkLst>
        </pc:spChg>
        <pc:spChg chg="mod">
          <ac:chgData name="弘年 片岸" userId="47ea2fa42a41b30b" providerId="LiveId" clId="{0B9A2561-1CFA-4228-8ACE-A1F746CC41D8}" dt="2024-12-08T15:29:39.325" v="679" actId="1037"/>
          <ac:spMkLst>
            <pc:docMk/>
            <pc:sldMk cId="2148719423" sldId="258"/>
            <ac:spMk id="50" creationId="{3B6DD60F-B6F3-0CF0-42C2-C376F7356F9A}"/>
          </ac:spMkLst>
        </pc:spChg>
        <pc:spChg chg="mod">
          <ac:chgData name="弘年 片岸" userId="47ea2fa42a41b30b" providerId="LiveId" clId="{0B9A2561-1CFA-4228-8ACE-A1F746CC41D8}" dt="2024-12-08T15:29:39.325" v="679" actId="1037"/>
          <ac:spMkLst>
            <pc:docMk/>
            <pc:sldMk cId="2148719423" sldId="258"/>
            <ac:spMk id="51" creationId="{05A7676C-F82F-D4AC-9321-45597AA8176B}"/>
          </ac:spMkLst>
        </pc:spChg>
        <pc:spChg chg="mod">
          <ac:chgData name="弘年 片岸" userId="47ea2fa42a41b30b" providerId="LiveId" clId="{0B9A2561-1CFA-4228-8ACE-A1F746CC41D8}" dt="2024-12-08T15:29:39.325" v="679" actId="1037"/>
          <ac:spMkLst>
            <pc:docMk/>
            <pc:sldMk cId="2148719423" sldId="258"/>
            <ac:spMk id="52" creationId="{421618C1-5183-74D7-1863-EE8E4384E2A9}"/>
          </ac:spMkLst>
        </pc:spChg>
        <pc:spChg chg="mod">
          <ac:chgData name="弘年 片岸" userId="47ea2fa42a41b30b" providerId="LiveId" clId="{0B9A2561-1CFA-4228-8ACE-A1F746CC41D8}" dt="2024-12-08T14:56:32.329" v="228" actId="1035"/>
          <ac:spMkLst>
            <pc:docMk/>
            <pc:sldMk cId="2148719423" sldId="258"/>
            <ac:spMk id="54" creationId="{B1277EA8-4561-1BB5-C303-6ACDBBB2B69F}"/>
          </ac:spMkLst>
        </pc:spChg>
        <pc:spChg chg="mod">
          <ac:chgData name="弘年 片岸" userId="47ea2fa42a41b30b" providerId="LiveId" clId="{0B9A2561-1CFA-4228-8ACE-A1F746CC41D8}" dt="2024-12-08T15:15:54.248" v="382" actId="1076"/>
          <ac:spMkLst>
            <pc:docMk/>
            <pc:sldMk cId="2148719423" sldId="258"/>
            <ac:spMk id="55" creationId="{D98DC434-AEBB-5DF7-2538-95E400E62E47}"/>
          </ac:spMkLst>
        </pc:spChg>
        <pc:spChg chg="mod">
          <ac:chgData name="弘年 片岸" userId="47ea2fa42a41b30b" providerId="LiveId" clId="{0B9A2561-1CFA-4228-8ACE-A1F746CC41D8}" dt="2024-12-08T15:30:14.442" v="722" actId="1037"/>
          <ac:spMkLst>
            <pc:docMk/>
            <pc:sldMk cId="2148719423" sldId="258"/>
            <ac:spMk id="58" creationId="{AEAF3B9B-677A-8894-364F-2EA2297F6762}"/>
          </ac:spMkLst>
        </pc:spChg>
        <pc:spChg chg="mod">
          <ac:chgData name="弘年 片岸" userId="47ea2fa42a41b30b" providerId="LiveId" clId="{0B9A2561-1CFA-4228-8ACE-A1F746CC41D8}" dt="2024-12-08T15:30:19.135" v="727" actId="1038"/>
          <ac:spMkLst>
            <pc:docMk/>
            <pc:sldMk cId="2148719423" sldId="258"/>
            <ac:spMk id="59" creationId="{926DAA96-884A-EC77-C26A-C8B982991088}"/>
          </ac:spMkLst>
        </pc:spChg>
        <pc:spChg chg="mod">
          <ac:chgData name="弘年 片岸" userId="47ea2fa42a41b30b" providerId="LiveId" clId="{0B9A2561-1CFA-4228-8ACE-A1F746CC41D8}" dt="2024-12-08T15:01:04.134" v="293" actId="1037"/>
          <ac:spMkLst>
            <pc:docMk/>
            <pc:sldMk cId="2148719423" sldId="258"/>
            <ac:spMk id="91" creationId="{86FCC360-1626-289F-EF26-F9A1D752F2EC}"/>
          </ac:spMkLst>
        </pc:spChg>
        <pc:spChg chg="mod">
          <ac:chgData name="弘年 片岸" userId="47ea2fa42a41b30b" providerId="LiveId" clId="{0B9A2561-1CFA-4228-8ACE-A1F746CC41D8}" dt="2024-12-08T15:07:24.823" v="324" actId="2711"/>
          <ac:spMkLst>
            <pc:docMk/>
            <pc:sldMk cId="2148719423" sldId="258"/>
            <ac:spMk id="130" creationId="{8623C556-D767-1D85-ECB4-F22A9DAC7CB3}"/>
          </ac:spMkLst>
        </pc:spChg>
        <pc:spChg chg="mod">
          <ac:chgData name="弘年 片岸" userId="47ea2fa42a41b30b" providerId="LiveId" clId="{0B9A2561-1CFA-4228-8ACE-A1F746CC41D8}" dt="2024-12-08T15:26:46.495" v="616" actId="1037"/>
          <ac:spMkLst>
            <pc:docMk/>
            <pc:sldMk cId="2148719423" sldId="258"/>
            <ac:spMk id="131" creationId="{180094D8-DC01-5400-86AF-707DF27C09B1}"/>
          </ac:spMkLst>
        </pc:spChg>
        <pc:spChg chg="mod">
          <ac:chgData name="弘年 片岸" userId="47ea2fa42a41b30b" providerId="LiveId" clId="{0B9A2561-1CFA-4228-8ACE-A1F746CC41D8}" dt="2024-12-08T15:08:01.376" v="349" actId="1038"/>
          <ac:spMkLst>
            <pc:docMk/>
            <pc:sldMk cId="2148719423" sldId="258"/>
            <ac:spMk id="132" creationId="{B823C767-4F84-906F-035F-69EEEAB5673F}"/>
          </ac:spMkLst>
        </pc:spChg>
        <pc:spChg chg="mod">
          <ac:chgData name="弘年 片岸" userId="47ea2fa42a41b30b" providerId="LiveId" clId="{0B9A2561-1CFA-4228-8ACE-A1F746CC41D8}" dt="2024-12-08T15:08:29.353" v="361" actId="1037"/>
          <ac:spMkLst>
            <pc:docMk/>
            <pc:sldMk cId="2148719423" sldId="258"/>
            <ac:spMk id="133" creationId="{394B6FEF-A543-77FF-F6AA-3299F1C43F9F}"/>
          </ac:spMkLst>
        </pc:spChg>
        <pc:picChg chg="add mod">
          <ac:chgData name="弘年 片岸" userId="47ea2fa42a41b30b" providerId="LiveId" clId="{0B9A2561-1CFA-4228-8ACE-A1F746CC41D8}" dt="2024-12-08T15:09:56.289" v="367" actId="14100"/>
          <ac:picMkLst>
            <pc:docMk/>
            <pc:sldMk cId="2148719423" sldId="258"/>
            <ac:picMk id="33" creationId="{2DD986E3-E758-AE46-C6C8-D46E8A10FA03}"/>
          </ac:picMkLst>
        </pc:picChg>
        <pc:picChg chg="add mod">
          <ac:chgData name="弘年 片岸" userId="47ea2fa42a41b30b" providerId="LiveId" clId="{0B9A2561-1CFA-4228-8ACE-A1F746CC41D8}" dt="2024-12-08T15:14:48.146" v="377" actId="14100"/>
          <ac:picMkLst>
            <pc:docMk/>
            <pc:sldMk cId="2148719423" sldId="258"/>
            <ac:picMk id="35" creationId="{AEEC8858-D3D6-C6F3-B62E-E8FAD80EF0E4}"/>
          </ac:picMkLst>
        </pc:picChg>
        <pc:picChg chg="mod">
          <ac:chgData name="弘年 片岸" userId="47ea2fa42a41b30b" providerId="LiveId" clId="{0B9A2561-1CFA-4228-8ACE-A1F746CC41D8}" dt="2024-12-08T15:24:24.690" v="605" actId="1076"/>
          <ac:picMkLst>
            <pc:docMk/>
            <pc:sldMk cId="2148719423" sldId="258"/>
            <ac:picMk id="44" creationId="{E2B632AF-8746-8EB2-A47F-A5F16D2EC6D6}"/>
          </ac:picMkLst>
        </pc:picChg>
        <pc:picChg chg="mod">
          <ac:chgData name="弘年 片岸" userId="47ea2fa42a41b30b" providerId="LiveId" clId="{0B9A2561-1CFA-4228-8ACE-A1F746CC41D8}" dt="2024-12-08T15:29:04.421" v="646" actId="1037"/>
          <ac:picMkLst>
            <pc:docMk/>
            <pc:sldMk cId="2148719423" sldId="258"/>
            <ac:picMk id="45" creationId="{51D1838F-9123-8902-452E-B917D91588A7}"/>
          </ac:picMkLst>
        </pc:picChg>
        <pc:picChg chg="mod">
          <ac:chgData name="弘年 片岸" userId="47ea2fa42a41b30b" providerId="LiveId" clId="{0B9A2561-1CFA-4228-8ACE-A1F746CC41D8}" dt="2024-12-08T15:29:39.325" v="679" actId="1037"/>
          <ac:picMkLst>
            <pc:docMk/>
            <pc:sldMk cId="2148719423" sldId="258"/>
            <ac:picMk id="49" creationId="{BDF9BA37-C78C-258C-51D7-63C28E8645E3}"/>
          </ac:picMkLst>
        </pc:picChg>
        <pc:picChg chg="mod">
          <ac:chgData name="弘年 片岸" userId="47ea2fa42a41b30b" providerId="LiveId" clId="{0B9A2561-1CFA-4228-8ACE-A1F746CC41D8}" dt="2024-12-08T15:28:54.662" v="634" actId="1037"/>
          <ac:picMkLst>
            <pc:docMk/>
            <pc:sldMk cId="2148719423" sldId="258"/>
            <ac:picMk id="53" creationId="{5CEC21E1-DF25-FDFC-3E55-7F97C89D4FFA}"/>
          </ac:picMkLst>
        </pc:picChg>
        <pc:picChg chg="mod">
          <ac:chgData name="弘年 片岸" userId="47ea2fa42a41b30b" providerId="LiveId" clId="{0B9A2561-1CFA-4228-8ACE-A1F746CC41D8}" dt="2024-12-08T15:29:00.134" v="639" actId="1037"/>
          <ac:picMkLst>
            <pc:docMk/>
            <pc:sldMk cId="2148719423" sldId="258"/>
            <ac:picMk id="56" creationId="{A122834B-619E-2235-690E-EFBFDF93A73E}"/>
          </ac:picMkLst>
        </pc:picChg>
        <pc:cxnChg chg="mod">
          <ac:chgData name="弘年 片岸" userId="47ea2fa42a41b30b" providerId="LiveId" clId="{0B9A2561-1CFA-4228-8ACE-A1F746CC41D8}" dt="2024-12-08T15:16:43.022" v="386" actId="1036"/>
          <ac:cxnSpMkLst>
            <pc:docMk/>
            <pc:sldMk cId="2148719423" sldId="258"/>
            <ac:cxnSpMk id="26" creationId="{50BA75CE-F87C-2363-B8A6-8AB1F42F20E6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6998" cy="512524"/>
          </a:xfrm>
          <a:prstGeom prst="rect">
            <a:avLst/>
          </a:prstGeom>
        </p:spPr>
        <p:txBody>
          <a:bodyPr vert="horz" lIns="91358" tIns="45680" rIns="91358" bIns="456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717" y="2"/>
            <a:ext cx="3076998" cy="512524"/>
          </a:xfrm>
          <a:prstGeom prst="rect">
            <a:avLst/>
          </a:prstGeom>
        </p:spPr>
        <p:txBody>
          <a:bodyPr vert="horz" lIns="91358" tIns="45680" rIns="91358" bIns="45680" rtlCol="0"/>
          <a:lstStyle>
            <a:lvl1pPr algn="r">
              <a:defRPr sz="1200"/>
            </a:lvl1pPr>
          </a:lstStyle>
          <a:p>
            <a:fld id="{950113E9-9542-4AB3-9579-0439CB77A1A5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58" tIns="45680" rIns="91358" bIns="456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6" y="4925309"/>
            <a:ext cx="5678171" cy="4030375"/>
          </a:xfrm>
          <a:prstGeom prst="rect">
            <a:avLst/>
          </a:prstGeom>
        </p:spPr>
        <p:txBody>
          <a:bodyPr vert="horz" lIns="91358" tIns="45680" rIns="91358" bIns="456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2089"/>
            <a:ext cx="3076998" cy="512524"/>
          </a:xfrm>
          <a:prstGeom prst="rect">
            <a:avLst/>
          </a:prstGeom>
        </p:spPr>
        <p:txBody>
          <a:bodyPr vert="horz" lIns="91358" tIns="45680" rIns="91358" bIns="456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717" y="9722089"/>
            <a:ext cx="3076998" cy="512524"/>
          </a:xfrm>
          <a:prstGeom prst="rect">
            <a:avLst/>
          </a:prstGeom>
        </p:spPr>
        <p:txBody>
          <a:bodyPr vert="horz" lIns="91358" tIns="45680" rIns="91358" bIns="45680" rtlCol="0" anchor="b"/>
          <a:lstStyle>
            <a:lvl1pPr algn="r">
              <a:defRPr sz="1200"/>
            </a:lvl1pPr>
          </a:lstStyle>
          <a:p>
            <a:fld id="{818EFE8E-0BED-4632-AEBB-8168AAB262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48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8EFE8E-0BED-4632-AEBB-8168AAB2629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88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41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48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21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91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5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15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38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5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20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7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59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DC12-6986-453C-BF5D-B91D25942ED9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8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1.jp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g"/><Relationship Id="rId1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CE05BE0-1123-F455-EB1E-6B5404642370}"/>
              </a:ext>
            </a:extLst>
          </p:cNvPr>
          <p:cNvSpPr/>
          <p:nvPr/>
        </p:nvSpPr>
        <p:spPr>
          <a:xfrm>
            <a:off x="0" y="626824"/>
            <a:ext cx="583386" cy="1006498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A370B37-E751-01FF-9C09-A2CBB5082373}"/>
              </a:ext>
            </a:extLst>
          </p:cNvPr>
          <p:cNvSpPr txBox="1"/>
          <p:nvPr/>
        </p:nvSpPr>
        <p:spPr>
          <a:xfrm>
            <a:off x="2701761" y="2566752"/>
            <a:ext cx="4712293" cy="1268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消防庁の統計によると、年平均の総出火件数は全国で</a:t>
            </a:r>
            <a:r>
              <a:rPr kumimoji="1"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</a:t>
            </a:r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万</a:t>
            </a:r>
            <a:r>
              <a:rPr kumimoji="1"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6516</a:t>
            </a:r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件（</a:t>
            </a:r>
            <a:r>
              <a:rPr kumimoji="1"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</a:t>
            </a:r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日あたり約</a:t>
            </a:r>
            <a:r>
              <a:rPr kumimoji="1"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100</a:t>
            </a:r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件）年平均の死者数は</a:t>
            </a:r>
            <a:r>
              <a:rPr kumimoji="1"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1,436</a:t>
            </a:r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人です。</a:t>
            </a:r>
            <a:endParaRPr kumimoji="1" lang="ja-JP" altLang="en-US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191C332-F1EA-22AE-99CD-45A50DDF67EB}"/>
              </a:ext>
            </a:extLst>
          </p:cNvPr>
          <p:cNvSpPr txBox="1"/>
          <p:nvPr/>
        </p:nvSpPr>
        <p:spPr>
          <a:xfrm>
            <a:off x="684865" y="3871716"/>
            <a:ext cx="6692953" cy="100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住宅を含む建物火災は</a:t>
            </a:r>
            <a:r>
              <a:rPr kumimoji="1"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万</a:t>
            </a:r>
            <a:r>
              <a:rPr kumimoji="1"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0212</a:t>
            </a:r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件です。出火原因でもっとも多いのはコンロで</a:t>
            </a:r>
            <a:r>
              <a:rPr kumimoji="1"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2,740</a:t>
            </a:r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件、次いでタバコが</a:t>
            </a:r>
            <a:r>
              <a:rPr kumimoji="1"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1,881</a:t>
            </a:r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件、配線器具が</a:t>
            </a:r>
            <a:r>
              <a:rPr kumimoji="1"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1,206</a:t>
            </a:r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件、ストーブが</a:t>
            </a:r>
            <a:r>
              <a:rPr kumimoji="1"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1,055</a:t>
            </a:r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件の順。　放火（疑いを含む）は毎年約</a:t>
            </a:r>
            <a:r>
              <a:rPr kumimoji="1"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4,000</a:t>
            </a:r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件発生し、約</a:t>
            </a:r>
            <a:r>
              <a:rPr kumimoji="1"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300</a:t>
            </a:r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人が亡くなっています。</a:t>
            </a:r>
          </a:p>
        </p:txBody>
      </p:sp>
      <p:pic>
        <p:nvPicPr>
          <p:cNvPr id="45" name="図 44" descr="アイコン&#10;&#10;自動的に生成された説明">
            <a:extLst>
              <a:ext uri="{FF2B5EF4-FFF2-40B4-BE49-F238E27FC236}">
                <a16:creationId xmlns:a16="http://schemas.microsoft.com/office/drawing/2014/main" id="{51D1838F-9123-8902-452E-B917D91588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201" y="5306308"/>
            <a:ext cx="1215134" cy="1215134"/>
          </a:xfrm>
          <a:prstGeom prst="rect">
            <a:avLst/>
          </a:prstGeom>
        </p:spPr>
      </p:pic>
      <p:pic>
        <p:nvPicPr>
          <p:cNvPr id="49" name="図 48" descr="ロゴ, 会社名&#10;&#10;自動的に生成された説明">
            <a:extLst>
              <a:ext uri="{FF2B5EF4-FFF2-40B4-BE49-F238E27FC236}">
                <a16:creationId xmlns:a16="http://schemas.microsoft.com/office/drawing/2014/main" id="{BDF9BA37-C78C-258C-51D7-63C28E8645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092" y="5231906"/>
            <a:ext cx="2074367" cy="1247118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B6DD60F-B6F3-0CF0-42C2-C376F7356F9A}"/>
              </a:ext>
            </a:extLst>
          </p:cNvPr>
          <p:cNvSpPr txBox="1"/>
          <p:nvPr/>
        </p:nvSpPr>
        <p:spPr>
          <a:xfrm>
            <a:off x="4822220" y="601476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失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05A7676C-F82F-D4AC-9321-45597AA8176B}"/>
              </a:ext>
            </a:extLst>
          </p:cNvPr>
          <p:cNvSpPr txBox="1"/>
          <p:nvPr/>
        </p:nvSpPr>
        <p:spPr>
          <a:xfrm>
            <a:off x="6203198" y="603132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21618C1-5183-74D7-1863-EE8E4384E2A9}"/>
              </a:ext>
            </a:extLst>
          </p:cNvPr>
          <p:cNvSpPr txBox="1"/>
          <p:nvPr/>
        </p:nvSpPr>
        <p:spPr>
          <a:xfrm>
            <a:off x="5343202" y="5799451"/>
            <a:ext cx="873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火災の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75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</a:p>
        </p:txBody>
      </p:sp>
      <p:pic>
        <p:nvPicPr>
          <p:cNvPr id="53" name="図 52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5CEC21E1-DF25-FDFC-3E55-7F97C89D4F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27" y="5467941"/>
            <a:ext cx="1309915" cy="955786"/>
          </a:xfrm>
          <a:prstGeom prst="rect">
            <a:avLst/>
          </a:prstGeom>
        </p:spPr>
      </p:pic>
      <p:pic>
        <p:nvPicPr>
          <p:cNvPr id="56" name="図 55" descr="ダイアグラム&#10;&#10;中程度の精度で自動的に生成された説明">
            <a:extLst>
              <a:ext uri="{FF2B5EF4-FFF2-40B4-BE49-F238E27FC236}">
                <a16:creationId xmlns:a16="http://schemas.microsoft.com/office/drawing/2014/main" id="{A122834B-619E-2235-690E-EFBFDF93A7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02" y="5306308"/>
            <a:ext cx="1309915" cy="1122784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EAF3B9B-677A-8894-364F-2EA2297F6762}"/>
              </a:ext>
            </a:extLst>
          </p:cNvPr>
          <p:cNvSpPr txBox="1"/>
          <p:nvPr/>
        </p:nvSpPr>
        <p:spPr>
          <a:xfrm>
            <a:off x="3932644" y="5313895"/>
            <a:ext cx="1707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火災の</a:t>
            </a:r>
            <a:r>
              <a:rPr kumimoji="1" lang="en-US" altLang="ja-JP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</a:t>
            </a:r>
            <a:r>
              <a:rPr kumimoji="1"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件に</a:t>
            </a:r>
            <a:r>
              <a:rPr kumimoji="1" lang="en-US" altLang="ja-JP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</a:t>
            </a:r>
            <a:r>
              <a:rPr kumimoji="1"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件は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26DAA96-884A-EC77-C26A-C8B982991088}"/>
              </a:ext>
            </a:extLst>
          </p:cNvPr>
          <p:cNvSpPr txBox="1"/>
          <p:nvPr/>
        </p:nvSpPr>
        <p:spPr>
          <a:xfrm>
            <a:off x="5914138" y="5318299"/>
            <a:ext cx="14141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失火によるもの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A2197F-1B7D-B83F-44C8-FCCF9774E73D}"/>
              </a:ext>
            </a:extLst>
          </p:cNvPr>
          <p:cNvSpPr/>
          <p:nvPr/>
        </p:nvSpPr>
        <p:spPr>
          <a:xfrm>
            <a:off x="0" y="0"/>
            <a:ext cx="7559675" cy="64734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atin typeface="+mn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6FCC360-1626-289F-EF26-F9A1D752F2EC}"/>
              </a:ext>
            </a:extLst>
          </p:cNvPr>
          <p:cNvSpPr txBox="1"/>
          <p:nvPr/>
        </p:nvSpPr>
        <p:spPr>
          <a:xfrm>
            <a:off x="88686" y="150121"/>
            <a:ext cx="73994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おやすみの前・お出かけの前には火の元を確認</a:t>
            </a: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C9F2050B-821C-33A5-FA46-E931A2387393}"/>
              </a:ext>
            </a:extLst>
          </p:cNvPr>
          <p:cNvSpPr/>
          <p:nvPr/>
        </p:nvSpPr>
        <p:spPr>
          <a:xfrm>
            <a:off x="1613543" y="790359"/>
            <a:ext cx="1374203" cy="130420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1566DCBD-C082-9FC7-7713-01D5B9442785}"/>
              </a:ext>
            </a:extLst>
          </p:cNvPr>
          <p:cNvSpPr/>
          <p:nvPr/>
        </p:nvSpPr>
        <p:spPr>
          <a:xfrm>
            <a:off x="3071978" y="790359"/>
            <a:ext cx="1374203" cy="1304202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6C58383B-8F18-C31D-9767-7549FACF74DD}"/>
              </a:ext>
            </a:extLst>
          </p:cNvPr>
          <p:cNvSpPr/>
          <p:nvPr/>
        </p:nvSpPr>
        <p:spPr>
          <a:xfrm>
            <a:off x="4545403" y="790359"/>
            <a:ext cx="1374203" cy="130420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66D1C479-3F64-1ADD-EB37-CF69B1DC96F5}"/>
              </a:ext>
            </a:extLst>
          </p:cNvPr>
          <p:cNvSpPr/>
          <p:nvPr/>
        </p:nvSpPr>
        <p:spPr>
          <a:xfrm>
            <a:off x="6003838" y="790359"/>
            <a:ext cx="1374203" cy="1304202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8623C556-D767-1D85-ECB4-F22A9DAC7CB3}"/>
              </a:ext>
            </a:extLst>
          </p:cNvPr>
          <p:cNvSpPr txBox="1"/>
          <p:nvPr/>
        </p:nvSpPr>
        <p:spPr>
          <a:xfrm>
            <a:off x="1686555" y="784084"/>
            <a:ext cx="12121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0" dirty="0">
                <a:latin typeface="AR P明朝体U" panose="02020A00000000000000" pitchFamily="18" charset="-128"/>
                <a:ea typeface="AR P明朝体U" panose="02020A00000000000000" pitchFamily="18" charset="-128"/>
              </a:rPr>
              <a:t>火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180094D8-DC01-5400-86AF-707DF27C09B1}"/>
              </a:ext>
            </a:extLst>
          </p:cNvPr>
          <p:cNvSpPr txBox="1"/>
          <p:nvPr/>
        </p:nvSpPr>
        <p:spPr>
          <a:xfrm>
            <a:off x="3214689" y="851184"/>
            <a:ext cx="1095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b="1" dirty="0">
                <a:latin typeface="AR P明朝体U" panose="02020A00000000000000" pitchFamily="18" charset="-128"/>
                <a:ea typeface="AR P明朝体U" panose="02020A00000000000000" pitchFamily="18" charset="-128"/>
              </a:rPr>
              <a:t>の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B823C767-4F84-906F-035F-69EEEAB5673F}"/>
              </a:ext>
            </a:extLst>
          </p:cNvPr>
          <p:cNvSpPr txBox="1"/>
          <p:nvPr/>
        </p:nvSpPr>
        <p:spPr>
          <a:xfrm>
            <a:off x="4614988" y="784501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0" b="1" dirty="0">
                <a:latin typeface="AR P明朝体U" panose="02020A00000000000000" pitchFamily="18" charset="-128"/>
                <a:ea typeface="AR P明朝体U" panose="02020A00000000000000" pitchFamily="18" charset="-128"/>
              </a:rPr>
              <a:t>用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394B6FEF-A543-77FF-F6AA-3299F1C43F9F}"/>
              </a:ext>
            </a:extLst>
          </p:cNvPr>
          <p:cNvSpPr txBox="1"/>
          <p:nvPr/>
        </p:nvSpPr>
        <p:spPr>
          <a:xfrm>
            <a:off x="6074232" y="784325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0" b="1" dirty="0">
                <a:latin typeface="AR P明朝体U" panose="02020A00000000000000" pitchFamily="18" charset="-128"/>
                <a:ea typeface="AR P明朝体U" panose="02020A00000000000000" pitchFamily="18" charset="-128"/>
              </a:rPr>
              <a:t>心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A2BD7682-B097-351A-6139-CD4B8DB03279}"/>
              </a:ext>
            </a:extLst>
          </p:cNvPr>
          <p:cNvSpPr/>
          <p:nvPr/>
        </p:nvSpPr>
        <p:spPr>
          <a:xfrm>
            <a:off x="148646" y="795177"/>
            <a:ext cx="1374203" cy="1304202"/>
          </a:xfrm>
          <a:prstGeom prst="rect">
            <a:avLst/>
          </a:prstGeom>
          <a:solidFill>
            <a:srgbClr val="FBFED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9" name="図 138" descr="ロゴ, アイコン&#10;&#10;自動的に生成された説明">
            <a:extLst>
              <a:ext uri="{FF2B5EF4-FFF2-40B4-BE49-F238E27FC236}">
                <a16:creationId xmlns:a16="http://schemas.microsoft.com/office/drawing/2014/main" id="{12B1E081-FC68-EE41-853D-9075BC5079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13" y="867866"/>
            <a:ext cx="1151684" cy="115168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1683947-7401-B666-CB64-4715DF1F788B}"/>
              </a:ext>
            </a:extLst>
          </p:cNvPr>
          <p:cNvSpPr txBox="1"/>
          <p:nvPr/>
        </p:nvSpPr>
        <p:spPr>
          <a:xfrm>
            <a:off x="1821" y="2282192"/>
            <a:ext cx="553998" cy="669830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卓上コンロ使用時は、一酸化炭素中毒にご注意を</a:t>
            </a:r>
            <a:endParaRPr kumimoji="1" lang="en-US" altLang="ja-JP" sz="24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30F902-F5F2-E9FB-3366-F020F9780DC8}"/>
              </a:ext>
            </a:extLst>
          </p:cNvPr>
          <p:cNvSpPr txBox="1"/>
          <p:nvPr/>
        </p:nvSpPr>
        <p:spPr>
          <a:xfrm>
            <a:off x="1338952" y="2209563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冬から春は空気が乾燥し、火災が発生しやすい季節</a:t>
            </a:r>
          </a:p>
        </p:txBody>
      </p:sp>
      <p:pic>
        <p:nvPicPr>
          <p:cNvPr id="7" name="図 6" descr="図形, 円&#10;&#10;自動的に生成された説明">
            <a:extLst>
              <a:ext uri="{FF2B5EF4-FFF2-40B4-BE49-F238E27FC236}">
                <a16:creationId xmlns:a16="http://schemas.microsoft.com/office/drawing/2014/main" id="{963C6E07-945D-303B-CED6-FFB7BF8BC3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69" y="6668586"/>
            <a:ext cx="1402716" cy="1032526"/>
          </a:xfrm>
          <a:prstGeom prst="rect">
            <a:avLst/>
          </a:prstGeom>
        </p:spPr>
      </p:pic>
      <p:pic>
        <p:nvPicPr>
          <p:cNvPr id="8" name="図 7" descr="野球, ボール, バット が含まれている画像&#10;&#10;自動的に生成された説明">
            <a:extLst>
              <a:ext uri="{FF2B5EF4-FFF2-40B4-BE49-F238E27FC236}">
                <a16:creationId xmlns:a16="http://schemas.microsoft.com/office/drawing/2014/main" id="{3FB8E0A4-F18C-DB23-F59D-3588A2D87B5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11" y="6631924"/>
            <a:ext cx="1335551" cy="1001663"/>
          </a:xfrm>
          <a:prstGeom prst="rect">
            <a:avLst/>
          </a:prstGeom>
        </p:spPr>
      </p:pic>
      <p:pic>
        <p:nvPicPr>
          <p:cNvPr id="9" name="図 8" descr="挿絵, 抽象 が含まれている画像&#10;&#10;自動的に生成された説明">
            <a:extLst>
              <a:ext uri="{FF2B5EF4-FFF2-40B4-BE49-F238E27FC236}">
                <a16:creationId xmlns:a16="http://schemas.microsoft.com/office/drawing/2014/main" id="{622BBB44-DE7A-36C2-9853-6ECC1DD700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568" y="6593365"/>
            <a:ext cx="1594885" cy="1025420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5EBD95F-735F-DC9E-50FB-FD5BC114DDBA}"/>
              </a:ext>
            </a:extLst>
          </p:cNvPr>
          <p:cNvCxnSpPr>
            <a:cxnSpLocks/>
          </p:cNvCxnSpPr>
          <p:nvPr/>
        </p:nvCxnSpPr>
        <p:spPr>
          <a:xfrm>
            <a:off x="874985" y="6546883"/>
            <a:ext cx="6498768" cy="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F796C29-CBD0-3B35-BFDA-0BCE720F1D45}"/>
              </a:ext>
            </a:extLst>
          </p:cNvPr>
          <p:cNvSpPr txBox="1"/>
          <p:nvPr/>
        </p:nvSpPr>
        <p:spPr>
          <a:xfrm>
            <a:off x="799326" y="7667725"/>
            <a:ext cx="16209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0070C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時々コンセント内</a:t>
            </a:r>
            <a:endParaRPr kumimoji="1" lang="en-US" altLang="ja-JP" sz="1400" dirty="0">
              <a:solidFill>
                <a:srgbClr val="0070C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のホコリを掃除機</a:t>
            </a:r>
            <a:endParaRPr kumimoji="1" lang="en-US" altLang="ja-JP" sz="1400" dirty="0">
              <a:solidFill>
                <a:srgbClr val="0070C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で吸い取る。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C1B0B64-451A-8B56-7E63-0F9CD7C5051B}"/>
              </a:ext>
            </a:extLst>
          </p:cNvPr>
          <p:cNvSpPr txBox="1"/>
          <p:nvPr/>
        </p:nvSpPr>
        <p:spPr>
          <a:xfrm>
            <a:off x="2384423" y="7658281"/>
            <a:ext cx="20201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コンセント</a:t>
            </a:r>
            <a:r>
              <a:rPr lang="en-US" altLang="ja-JP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</a:t>
            </a:r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箇所へ</a:t>
            </a:r>
            <a:endParaRPr lang="en-US" altLang="ja-JP" sz="1400" b="0" i="0" dirty="0">
              <a:solidFill>
                <a:schemeClr val="accent1">
                  <a:lumMod val="50000"/>
                </a:schemeClr>
              </a:solidFill>
              <a:effectLst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流せる電流の目安</a:t>
            </a:r>
            <a:endParaRPr lang="en-US" altLang="ja-JP" sz="1400" b="0" i="0" dirty="0">
              <a:solidFill>
                <a:schemeClr val="accent1">
                  <a:lumMod val="50000"/>
                </a:schemeClr>
              </a:solidFill>
              <a:effectLst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は</a:t>
            </a:r>
            <a:r>
              <a:rPr lang="en-US" altLang="ja-JP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15A</a:t>
            </a:r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まで。</a:t>
            </a:r>
            <a:endParaRPr lang="en-US" altLang="ja-JP" sz="1400" b="0" i="0" dirty="0">
              <a:solidFill>
                <a:schemeClr val="accent1">
                  <a:lumMod val="50000"/>
                </a:schemeClr>
              </a:solidFill>
              <a:effectLst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en-US" altLang="ja-JP" sz="1200" dirty="0">
                <a:solidFill>
                  <a:schemeClr val="accent1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※20A</a:t>
            </a:r>
            <a:r>
              <a:rPr kumimoji="1" lang="ja-JP" altLang="en-US" sz="1200" dirty="0">
                <a:solidFill>
                  <a:schemeClr val="accent1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の住宅もあります。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78ECAAD-CC79-BAF8-0CBD-090CF8E79180}"/>
              </a:ext>
            </a:extLst>
          </p:cNvPr>
          <p:cNvSpPr txBox="1"/>
          <p:nvPr/>
        </p:nvSpPr>
        <p:spPr>
          <a:xfrm>
            <a:off x="4017688" y="7670981"/>
            <a:ext cx="21595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0070C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家の周囲に燃えやすい</a:t>
            </a:r>
            <a:endParaRPr kumimoji="1" lang="en-US" altLang="ja-JP" sz="1400" dirty="0">
              <a:solidFill>
                <a:srgbClr val="0070C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ものを置かない。指定日</a:t>
            </a:r>
            <a:endParaRPr kumimoji="1" lang="en-US" altLang="ja-JP" sz="1400" dirty="0">
              <a:solidFill>
                <a:srgbClr val="0070C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以外にゴミを出さない。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33A2BEB-B2D8-1618-D649-7663D54224E4}"/>
              </a:ext>
            </a:extLst>
          </p:cNvPr>
          <p:cNvSpPr txBox="1"/>
          <p:nvPr/>
        </p:nvSpPr>
        <p:spPr>
          <a:xfrm>
            <a:off x="6064242" y="7673029"/>
            <a:ext cx="1306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accent1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火災報知機は</a:t>
            </a:r>
            <a:endParaRPr kumimoji="1" lang="en-US" altLang="ja-JP" sz="1400" dirty="0">
              <a:solidFill>
                <a:schemeClr val="accent1">
                  <a:lumMod val="50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en-US" altLang="ja-JP" sz="1400" dirty="0">
                <a:solidFill>
                  <a:schemeClr val="accent1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10</a:t>
            </a:r>
            <a:r>
              <a:rPr kumimoji="1" lang="ja-JP" altLang="en-US" sz="1400" dirty="0">
                <a:solidFill>
                  <a:schemeClr val="accent1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年で交換。</a:t>
            </a:r>
          </a:p>
        </p:txBody>
      </p:sp>
      <p:pic>
        <p:nvPicPr>
          <p:cNvPr id="16" name="図 15" descr="ダイアグラム&#10;&#10;中程度の精度で自動的に生成された説明">
            <a:extLst>
              <a:ext uri="{FF2B5EF4-FFF2-40B4-BE49-F238E27FC236}">
                <a16:creationId xmlns:a16="http://schemas.microsoft.com/office/drawing/2014/main" id="{8FB9DFA8-A95C-A5D3-DCF8-BA1818C7B8D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781" y="6597785"/>
            <a:ext cx="1478884" cy="1054221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907D982-CD4F-8511-B0F0-BF8D23D39411}"/>
              </a:ext>
            </a:extLst>
          </p:cNvPr>
          <p:cNvSpPr/>
          <p:nvPr/>
        </p:nvSpPr>
        <p:spPr>
          <a:xfrm>
            <a:off x="-5967" y="10516157"/>
            <a:ext cx="7578676" cy="17573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018BCBC-65A5-660A-5BBB-0F2452DD57F8}"/>
              </a:ext>
            </a:extLst>
          </p:cNvPr>
          <p:cNvSpPr/>
          <p:nvPr/>
        </p:nvSpPr>
        <p:spPr>
          <a:xfrm>
            <a:off x="-19001" y="9902754"/>
            <a:ext cx="7578676" cy="613402"/>
          </a:xfrm>
          <a:prstGeom prst="rect">
            <a:avLst/>
          </a:prstGeom>
          <a:solidFill>
            <a:srgbClr val="FBFED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BA75CE-F87C-2363-B8A6-8AB1F42F20E6}"/>
              </a:ext>
            </a:extLst>
          </p:cNvPr>
          <p:cNvCxnSpPr>
            <a:cxnSpLocks/>
          </p:cNvCxnSpPr>
          <p:nvPr/>
        </p:nvCxnSpPr>
        <p:spPr>
          <a:xfrm>
            <a:off x="879900" y="8610427"/>
            <a:ext cx="6498768" cy="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図 27" descr="QR コード&#10;&#10;自動的に生成された説明">
            <a:extLst>
              <a:ext uri="{FF2B5EF4-FFF2-40B4-BE49-F238E27FC236}">
                <a16:creationId xmlns:a16="http://schemas.microsoft.com/office/drawing/2014/main" id="{BEF1E009-B567-8EE3-F125-509450BA492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139" y="9158478"/>
            <a:ext cx="1346982" cy="1346982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A653705-4E73-4D5C-7A10-0BC4CB22A40A}"/>
              </a:ext>
            </a:extLst>
          </p:cNvPr>
          <p:cNvSpPr txBox="1"/>
          <p:nvPr/>
        </p:nvSpPr>
        <p:spPr>
          <a:xfrm>
            <a:off x="4833905" y="8758581"/>
            <a:ext cx="2159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地震火災を防ぐ啓発動画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（ダイジェスト版）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02254F95-B8B6-5AB1-4AED-2091322AE271}"/>
              </a:ext>
            </a:extLst>
          </p:cNvPr>
          <p:cNvSpPr/>
          <p:nvPr/>
        </p:nvSpPr>
        <p:spPr>
          <a:xfrm>
            <a:off x="4825473" y="8464587"/>
            <a:ext cx="2180491" cy="279057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30793B5-C943-F2A1-C4A4-33127DF7BCC4}"/>
              </a:ext>
            </a:extLst>
          </p:cNvPr>
          <p:cNvSpPr txBox="1"/>
          <p:nvPr/>
        </p:nvSpPr>
        <p:spPr>
          <a:xfrm>
            <a:off x="4824093" y="8474773"/>
            <a:ext cx="2451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詳しくは消防庁ＨＰへ</a:t>
            </a:r>
          </a:p>
        </p:txBody>
      </p:sp>
      <p:pic>
        <p:nvPicPr>
          <p:cNvPr id="44" name="図 43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E2B632AF-8746-8EB2-A47F-A5F16D2EC6D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82" y="8696018"/>
            <a:ext cx="1899619" cy="1031079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1277EA8-4561-1BB5-C303-6ACDBBB2B69F}"/>
              </a:ext>
            </a:extLst>
          </p:cNvPr>
          <p:cNvSpPr txBox="1"/>
          <p:nvPr/>
        </p:nvSpPr>
        <p:spPr>
          <a:xfrm>
            <a:off x="581694" y="9894113"/>
            <a:ext cx="44918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火災の怖さは複数の死傷者が発生したり、</a:t>
            </a:r>
            <a:endParaRPr lang="en-US" altLang="ja-JP" b="1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lang="ja-JP" altLang="en-US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近隣への被害も少なくないことです。</a:t>
            </a:r>
            <a:endParaRPr kumimoji="1" lang="ja-JP" altLang="en-US" b="1" dirty="0">
              <a:solidFill>
                <a:schemeClr val="tx1">
                  <a:lumMod val="95000"/>
                  <a:lumOff val="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98DC434-AEBB-5DF7-2538-95E400E62E47}"/>
              </a:ext>
            </a:extLst>
          </p:cNvPr>
          <p:cNvSpPr txBox="1"/>
          <p:nvPr/>
        </p:nvSpPr>
        <p:spPr>
          <a:xfrm>
            <a:off x="2767701" y="8897848"/>
            <a:ext cx="2281546" cy="901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60"/>
              </a:lnSpc>
            </a:pPr>
            <a:r>
              <a:rPr kumimoji="1" lang="ja-JP" altLang="en-US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地震火災の約半数は電気機器が原因です。</a:t>
            </a:r>
            <a:endParaRPr kumimoji="1" lang="en-US" altLang="ja-JP" dirty="0">
              <a:solidFill>
                <a:srgbClr val="FF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>
              <a:lnSpc>
                <a:spcPts val="2160"/>
              </a:lnSpc>
            </a:pPr>
            <a:r>
              <a:rPr kumimoji="1" lang="ja-JP" altLang="en-US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（通電火災）</a:t>
            </a:r>
          </a:p>
        </p:txBody>
      </p:sp>
      <p:pic>
        <p:nvPicPr>
          <p:cNvPr id="33" name="図 32" descr="煙が出ている建物のcg&#10;&#10;低い精度で自動的に生成された説明">
            <a:extLst>
              <a:ext uri="{FF2B5EF4-FFF2-40B4-BE49-F238E27FC236}">
                <a16:creationId xmlns:a16="http://schemas.microsoft.com/office/drawing/2014/main" id="{2DD986E3-E758-AE46-C6C8-D46E8A10FA0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84" y="2622921"/>
            <a:ext cx="1933134" cy="1280701"/>
          </a:xfrm>
          <a:prstGeom prst="rect">
            <a:avLst/>
          </a:prstGeom>
        </p:spPr>
      </p:pic>
      <p:pic>
        <p:nvPicPr>
          <p:cNvPr id="35" name="図 34" descr="黒い背景に白い文字がある&#10;&#10;中程度の精度で自動的に生成された説明">
            <a:extLst>
              <a:ext uri="{FF2B5EF4-FFF2-40B4-BE49-F238E27FC236}">
                <a16:creationId xmlns:a16="http://schemas.microsoft.com/office/drawing/2014/main" id="{AEEC8858-D3D6-C6F3-B62E-E8FAD80EF0E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617" y="9020191"/>
            <a:ext cx="690213" cy="1485269"/>
          </a:xfrm>
          <a:prstGeom prst="rect">
            <a:avLst/>
          </a:prstGeom>
        </p:spPr>
      </p:pic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90988C8-702C-2370-5B9D-B08DCBC646C5}"/>
              </a:ext>
            </a:extLst>
          </p:cNvPr>
          <p:cNvSpPr/>
          <p:nvPr/>
        </p:nvSpPr>
        <p:spPr>
          <a:xfrm>
            <a:off x="6762315" y="2269873"/>
            <a:ext cx="614307" cy="17517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29A48E7-BD19-A6D4-38C4-F9BC5CAC1A22}"/>
              </a:ext>
            </a:extLst>
          </p:cNvPr>
          <p:cNvSpPr/>
          <p:nvPr/>
        </p:nvSpPr>
        <p:spPr>
          <a:xfrm>
            <a:off x="761565" y="2279398"/>
            <a:ext cx="614307" cy="17517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177B34B-4C5B-ABBA-C6A0-E746A9D2ADD9}"/>
              </a:ext>
            </a:extLst>
          </p:cNvPr>
          <p:cNvSpPr txBox="1"/>
          <p:nvPr/>
        </p:nvSpPr>
        <p:spPr>
          <a:xfrm>
            <a:off x="651626" y="4875728"/>
            <a:ext cx="525336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kumimoji="1"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年～</a:t>
            </a:r>
            <a:r>
              <a:rPr kumimoji="1"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kumimoji="1"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年（</a:t>
            </a:r>
            <a:r>
              <a:rPr kumimoji="1"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年間）の年平均で掲載しています。</a:t>
            </a:r>
            <a:endParaRPr kumimoji="1" lang="en-US" altLang="ja-JP" sz="105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（数値出典：</a:t>
            </a:r>
            <a:r>
              <a:rPr lang="en-US" altLang="zh-TW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https://www.fdma.go.jp/pressrelease/statistics/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｜総務省消防庁）</a:t>
            </a:r>
            <a:endParaRPr kumimoji="1" lang="ja-JP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8719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895</TotalTime>
  <Words>307</Words>
  <Application>Microsoft Office PowerPoint</Application>
  <PresentationFormat>ユーザー設定</PresentationFormat>
  <Paragraphs>37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AR P明朝体U</vt:lpstr>
      <vt:lpstr>BIZ UDPゴシック</vt:lpstr>
      <vt:lpstr>BIZ UDゴシック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弘年 片岸</cp:lastModifiedBy>
  <cp:revision>70</cp:revision>
  <cp:lastPrinted>2025-02-11T09:13:17Z</cp:lastPrinted>
  <dcterms:created xsi:type="dcterms:W3CDTF">2020-07-04T07:09:43Z</dcterms:created>
  <dcterms:modified xsi:type="dcterms:W3CDTF">2025-02-11T09:18:20Z</dcterms:modified>
</cp:coreProperties>
</file>