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6" r:id="rId2"/>
  </p:sldIdLst>
  <p:sldSz cx="7559675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E58F93-110D-4B02-850B-B9F73B2B562F}" v="11" dt="2023-07-02T17:40:04.387"/>
    <p1510:client id="{8C5C9D5D-BCE9-4A2D-8F80-7C4BFC3CAC61}" v="2" dt="2023-07-02T17:53:25.839"/>
    <p1510:client id="{DD88DDD8-A108-44C2-8422-01455C7BCFA5}" v="4" dt="2023-07-02T20:53:00.2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485" autoAdjust="0"/>
  </p:normalViewPr>
  <p:slideViewPr>
    <p:cSldViewPr snapToGrid="0">
      <p:cViewPr varScale="1">
        <p:scale>
          <a:sx n="55" d="100"/>
          <a:sy n="55" d="100"/>
        </p:scale>
        <p:origin x="3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片岸 弘年" userId="47ea2fa42a41b30b" providerId="LiveId" clId="{DEDBB1A3-BFB0-4D05-B000-B4FE8D4DD3D8}"/>
    <pc:docChg chg="undo custSel modSld">
      <pc:chgData name="片岸 弘年" userId="47ea2fa42a41b30b" providerId="LiveId" clId="{DEDBB1A3-BFB0-4D05-B000-B4FE8D4DD3D8}" dt="2023-05-08T06:06:20.733" v="128" actId="1036"/>
      <pc:docMkLst>
        <pc:docMk/>
      </pc:docMkLst>
      <pc:sldChg chg="addSp delSp modSp mod">
        <pc:chgData name="片岸 弘年" userId="47ea2fa42a41b30b" providerId="LiveId" clId="{DEDBB1A3-BFB0-4D05-B000-B4FE8D4DD3D8}" dt="2023-05-08T06:06:20.733" v="128" actId="1036"/>
        <pc:sldMkLst>
          <pc:docMk/>
          <pc:sldMk cId="4227242249" sldId="256"/>
        </pc:sldMkLst>
        <pc:spChg chg="del">
          <ac:chgData name="片岸 弘年" userId="47ea2fa42a41b30b" providerId="LiveId" clId="{DEDBB1A3-BFB0-4D05-B000-B4FE8D4DD3D8}" dt="2023-05-08T05:53:57.370" v="41" actId="21"/>
          <ac:spMkLst>
            <pc:docMk/>
            <pc:sldMk cId="4227242249" sldId="256"/>
            <ac:spMk id="5" creationId="{E461D330-AB5D-4FAC-A3F2-EF5158BE0CDF}"/>
          </ac:spMkLst>
        </pc:spChg>
        <pc:spChg chg="add del mod">
          <ac:chgData name="片岸 弘年" userId="47ea2fa42a41b30b" providerId="LiveId" clId="{DEDBB1A3-BFB0-4D05-B000-B4FE8D4DD3D8}" dt="2023-05-08T05:53:30.023" v="36" actId="478"/>
          <ac:spMkLst>
            <pc:docMk/>
            <pc:sldMk cId="4227242249" sldId="256"/>
            <ac:spMk id="6" creationId="{88BD12E8-5681-C3F5-7121-787FCBDD4554}"/>
          </ac:spMkLst>
        </pc:spChg>
        <pc:spChg chg="add mod">
          <ac:chgData name="片岸 弘年" userId="47ea2fa42a41b30b" providerId="LiveId" clId="{DEDBB1A3-BFB0-4D05-B000-B4FE8D4DD3D8}" dt="2023-05-08T05:51:59.921" v="30" actId="14100"/>
          <ac:spMkLst>
            <pc:docMk/>
            <pc:sldMk cId="4227242249" sldId="256"/>
            <ac:spMk id="8" creationId="{1EDFCE86-833E-31D6-F4BB-EF55757DE51F}"/>
          </ac:spMkLst>
        </pc:spChg>
        <pc:spChg chg="add mod">
          <ac:chgData name="片岸 弘年" userId="47ea2fa42a41b30b" providerId="LiveId" clId="{DEDBB1A3-BFB0-4D05-B000-B4FE8D4DD3D8}" dt="2023-05-08T06:06:17.050" v="125" actId="1036"/>
          <ac:spMkLst>
            <pc:docMk/>
            <pc:sldMk cId="4227242249" sldId="256"/>
            <ac:spMk id="11" creationId="{441F12B5-32A9-EF85-AF2C-D64B236FEA70}"/>
          </ac:spMkLst>
        </pc:spChg>
        <pc:spChg chg="add mod">
          <ac:chgData name="片岸 弘年" userId="47ea2fa42a41b30b" providerId="LiveId" clId="{DEDBB1A3-BFB0-4D05-B000-B4FE8D4DD3D8}" dt="2023-05-08T06:05:47.585" v="119" actId="1037"/>
          <ac:spMkLst>
            <pc:docMk/>
            <pc:sldMk cId="4227242249" sldId="256"/>
            <ac:spMk id="12" creationId="{3B5C9184-86CA-95D7-5C26-EEFDA6401BAE}"/>
          </ac:spMkLst>
        </pc:spChg>
        <pc:spChg chg="add mod">
          <ac:chgData name="片岸 弘年" userId="47ea2fa42a41b30b" providerId="LiveId" clId="{DEDBB1A3-BFB0-4D05-B000-B4FE8D4DD3D8}" dt="2023-05-08T06:06:20.733" v="128" actId="1036"/>
          <ac:spMkLst>
            <pc:docMk/>
            <pc:sldMk cId="4227242249" sldId="256"/>
            <ac:spMk id="13" creationId="{2C2F37A5-8800-56B9-53A6-F393B2F597DA}"/>
          </ac:spMkLst>
        </pc:spChg>
        <pc:spChg chg="del mod">
          <ac:chgData name="片岸 弘年" userId="47ea2fa42a41b30b" providerId="LiveId" clId="{DEDBB1A3-BFB0-4D05-B000-B4FE8D4DD3D8}" dt="2023-05-08T05:53:57.370" v="41" actId="21"/>
          <ac:spMkLst>
            <pc:docMk/>
            <pc:sldMk cId="4227242249" sldId="256"/>
            <ac:spMk id="17" creationId="{80253C74-C8FB-4D5D-887F-B4FEAD372A1B}"/>
          </ac:spMkLst>
        </pc:spChg>
        <pc:spChg chg="add mod">
          <ac:chgData name="片岸 弘年" userId="47ea2fa42a41b30b" providerId="LiveId" clId="{DEDBB1A3-BFB0-4D05-B000-B4FE8D4DD3D8}" dt="2023-05-08T05:55:30.134" v="83" actId="1038"/>
          <ac:spMkLst>
            <pc:docMk/>
            <pc:sldMk cId="4227242249" sldId="256"/>
            <ac:spMk id="18" creationId="{1DD3EAD2-98A6-39E8-ABAA-E5C70AC6A473}"/>
          </ac:spMkLst>
        </pc:spChg>
        <pc:spChg chg="mod">
          <ac:chgData name="片岸 弘年" userId="47ea2fa42a41b30b" providerId="LiveId" clId="{DEDBB1A3-BFB0-4D05-B000-B4FE8D4DD3D8}" dt="2023-05-08T05:55:14.913" v="74" actId="113"/>
          <ac:spMkLst>
            <pc:docMk/>
            <pc:sldMk cId="4227242249" sldId="256"/>
            <ac:spMk id="19" creationId="{41A81572-5F79-4179-9CC3-3FDD02AE765D}"/>
          </ac:spMkLst>
        </pc:spChg>
        <pc:spChg chg="mod">
          <ac:chgData name="片岸 弘年" userId="47ea2fa42a41b30b" providerId="LiveId" clId="{DEDBB1A3-BFB0-4D05-B000-B4FE8D4DD3D8}" dt="2023-05-08T05:55:56.537" v="89" actId="1038"/>
          <ac:spMkLst>
            <pc:docMk/>
            <pc:sldMk cId="4227242249" sldId="256"/>
            <ac:spMk id="20" creationId="{72991734-735D-42BB-847C-0966C04431DC}"/>
          </ac:spMkLst>
        </pc:spChg>
        <pc:spChg chg="del">
          <ac:chgData name="片岸 弘年" userId="47ea2fa42a41b30b" providerId="LiveId" clId="{DEDBB1A3-BFB0-4D05-B000-B4FE8D4DD3D8}" dt="2023-05-08T05:53:57.370" v="41" actId="21"/>
          <ac:spMkLst>
            <pc:docMk/>
            <pc:sldMk cId="4227242249" sldId="256"/>
            <ac:spMk id="38" creationId="{4A7299D2-7115-4F46-A9C1-1BC3C50F4E75}"/>
          </ac:spMkLst>
        </pc:spChg>
        <pc:spChg chg="del">
          <ac:chgData name="片岸 弘年" userId="47ea2fa42a41b30b" providerId="LiveId" clId="{DEDBB1A3-BFB0-4D05-B000-B4FE8D4DD3D8}" dt="2023-05-08T05:54:53.461" v="63" actId="21"/>
          <ac:spMkLst>
            <pc:docMk/>
            <pc:sldMk cId="4227242249" sldId="256"/>
            <ac:spMk id="39" creationId="{A96A9613-9811-4C02-AC0B-EFBEA0753C2F}"/>
          </ac:spMkLst>
        </pc:spChg>
        <pc:picChg chg="del">
          <ac:chgData name="片岸 弘年" userId="47ea2fa42a41b30b" providerId="LiveId" clId="{DEDBB1A3-BFB0-4D05-B000-B4FE8D4DD3D8}" dt="2023-05-08T05:54:41.297" v="58" actId="478"/>
          <ac:picMkLst>
            <pc:docMk/>
            <pc:sldMk cId="4227242249" sldId="256"/>
            <ac:picMk id="7" creationId="{5457AC6A-F37A-4F17-BA93-6E1B349295C8}"/>
          </ac:picMkLst>
        </pc:picChg>
        <pc:picChg chg="add mod">
          <ac:chgData name="片岸 弘年" userId="47ea2fa42a41b30b" providerId="LiveId" clId="{DEDBB1A3-BFB0-4D05-B000-B4FE8D4DD3D8}" dt="2023-05-08T05:56:05.634" v="90" actId="14100"/>
          <ac:picMkLst>
            <pc:docMk/>
            <pc:sldMk cId="4227242249" sldId="256"/>
            <ac:picMk id="10" creationId="{16991D38-CB20-FF98-EFB2-68829533094F}"/>
          </ac:picMkLst>
        </pc:picChg>
        <pc:picChg chg="del">
          <ac:chgData name="片岸 弘年" userId="47ea2fa42a41b30b" providerId="LiveId" clId="{DEDBB1A3-BFB0-4D05-B000-B4FE8D4DD3D8}" dt="2023-05-08T05:53:32.568" v="37" actId="478"/>
          <ac:picMkLst>
            <pc:docMk/>
            <pc:sldMk cId="4227242249" sldId="256"/>
            <ac:picMk id="15" creationId="{521BB42F-1C6F-4A7C-9AB2-11B99B26E25E}"/>
          </ac:picMkLst>
        </pc:picChg>
        <pc:picChg chg="add mod">
          <ac:chgData name="片岸 弘年" userId="47ea2fa42a41b30b" providerId="LiveId" clId="{DEDBB1A3-BFB0-4D05-B000-B4FE8D4DD3D8}" dt="2023-05-08T05:54:58.863" v="65" actId="1076"/>
          <ac:picMkLst>
            <pc:docMk/>
            <pc:sldMk cId="4227242249" sldId="256"/>
            <ac:picMk id="16" creationId="{5CA8FC3F-ADDA-8867-3162-E246864C5A82}"/>
          </ac:picMkLst>
        </pc:picChg>
      </pc:sldChg>
    </pc:docChg>
  </pc:docChgLst>
  <pc:docChgLst>
    <pc:chgData name="片岸 弘年" userId="47ea2fa42a41b30b" providerId="LiveId" clId="{62B4E480-1D1D-403B-8AB9-A3FE966B7967}"/>
    <pc:docChg chg="undo custSel modSld modNotesMaster">
      <pc:chgData name="片岸 弘年" userId="47ea2fa42a41b30b" providerId="LiveId" clId="{62B4E480-1D1D-403B-8AB9-A3FE966B7967}" dt="2023-06-18T19:18:43.384" v="761" actId="14100"/>
      <pc:docMkLst>
        <pc:docMk/>
      </pc:docMkLst>
      <pc:sldChg chg="addSp delSp modSp mod">
        <pc:chgData name="片岸 弘年" userId="47ea2fa42a41b30b" providerId="LiveId" clId="{62B4E480-1D1D-403B-8AB9-A3FE966B7967}" dt="2023-06-18T19:18:43.384" v="761" actId="14100"/>
        <pc:sldMkLst>
          <pc:docMk/>
          <pc:sldMk cId="4227242249" sldId="256"/>
        </pc:sldMkLst>
        <pc:spChg chg="mod">
          <ac:chgData name="片岸 弘年" userId="47ea2fa42a41b30b" providerId="LiveId" clId="{62B4E480-1D1D-403B-8AB9-A3FE966B7967}" dt="2023-06-15T13:58:58.762" v="11" actId="2711"/>
          <ac:spMkLst>
            <pc:docMk/>
            <pc:sldMk cId="4227242249" sldId="256"/>
            <ac:spMk id="8" creationId="{1EDFCE86-833E-31D6-F4BB-EF55757DE51F}"/>
          </ac:spMkLst>
        </pc:spChg>
        <pc:spChg chg="add mod">
          <ac:chgData name="片岸 弘年" userId="47ea2fa42a41b30b" providerId="LiveId" clId="{62B4E480-1D1D-403B-8AB9-A3FE966B7967}" dt="2023-06-18T18:12:11.932" v="454" actId="164"/>
          <ac:spMkLst>
            <pc:docMk/>
            <pc:sldMk cId="4227242249" sldId="256"/>
            <ac:spMk id="9" creationId="{64254B6C-0BA6-EA7F-3EC3-582AC6A273F7}"/>
          </ac:spMkLst>
        </pc:spChg>
        <pc:spChg chg="del mod">
          <ac:chgData name="片岸 弘年" userId="47ea2fa42a41b30b" providerId="LiveId" clId="{62B4E480-1D1D-403B-8AB9-A3FE966B7967}" dt="2023-06-18T18:02:17.050" v="351" actId="21"/>
          <ac:spMkLst>
            <pc:docMk/>
            <pc:sldMk cId="4227242249" sldId="256"/>
            <ac:spMk id="11" creationId="{441F12B5-32A9-EF85-AF2C-D64B236FEA70}"/>
          </ac:spMkLst>
        </pc:spChg>
        <pc:spChg chg="del mod">
          <ac:chgData name="片岸 弘年" userId="47ea2fa42a41b30b" providerId="LiveId" clId="{62B4E480-1D1D-403B-8AB9-A3FE966B7967}" dt="2023-06-18T18:06:34.634" v="405" actId="21"/>
          <ac:spMkLst>
            <pc:docMk/>
            <pc:sldMk cId="4227242249" sldId="256"/>
            <ac:spMk id="12" creationId="{3B5C9184-86CA-95D7-5C26-EEFDA6401BAE}"/>
          </ac:spMkLst>
        </pc:spChg>
        <pc:spChg chg="del mod">
          <ac:chgData name="片岸 弘年" userId="47ea2fa42a41b30b" providerId="LiveId" clId="{62B4E480-1D1D-403B-8AB9-A3FE966B7967}" dt="2023-06-15T14:13:02.535" v="208" actId="478"/>
          <ac:spMkLst>
            <pc:docMk/>
            <pc:sldMk cId="4227242249" sldId="256"/>
            <ac:spMk id="13" creationId="{2C2F37A5-8800-56B9-53A6-F393B2F597DA}"/>
          </ac:spMkLst>
        </pc:spChg>
        <pc:spChg chg="add mod">
          <ac:chgData name="片岸 弘年" userId="47ea2fa42a41b30b" providerId="LiveId" clId="{62B4E480-1D1D-403B-8AB9-A3FE966B7967}" dt="2023-06-18T18:12:11.932" v="454" actId="164"/>
          <ac:spMkLst>
            <pc:docMk/>
            <pc:sldMk cId="4227242249" sldId="256"/>
            <ac:spMk id="13" creationId="{F75F547D-733A-7CD2-7FA1-55590C2FD8D3}"/>
          </ac:spMkLst>
        </pc:spChg>
        <pc:spChg chg="del mod">
          <ac:chgData name="片岸 弘年" userId="47ea2fa42a41b30b" providerId="LiveId" clId="{62B4E480-1D1D-403B-8AB9-A3FE966B7967}" dt="2023-06-18T18:23:26.424" v="698"/>
          <ac:spMkLst>
            <pc:docMk/>
            <pc:sldMk cId="4227242249" sldId="256"/>
            <ac:spMk id="18" creationId="{1DD3EAD2-98A6-39E8-ABAA-E5C70AC6A473}"/>
          </ac:spMkLst>
        </pc:spChg>
        <pc:spChg chg="mod">
          <ac:chgData name="片岸 弘年" userId="47ea2fa42a41b30b" providerId="LiveId" clId="{62B4E480-1D1D-403B-8AB9-A3FE966B7967}" dt="2023-06-18T18:16:49.266" v="508" actId="207"/>
          <ac:spMkLst>
            <pc:docMk/>
            <pc:sldMk cId="4227242249" sldId="256"/>
            <ac:spMk id="19" creationId="{41A81572-5F79-4179-9CC3-3FDD02AE765D}"/>
          </ac:spMkLst>
        </pc:spChg>
        <pc:spChg chg="mod">
          <ac:chgData name="片岸 弘年" userId="47ea2fa42a41b30b" providerId="LiveId" clId="{62B4E480-1D1D-403B-8AB9-A3FE966B7967}" dt="2023-06-18T18:24:55.926" v="749" actId="1035"/>
          <ac:spMkLst>
            <pc:docMk/>
            <pc:sldMk cId="4227242249" sldId="256"/>
            <ac:spMk id="20" creationId="{72991734-735D-42BB-847C-0966C04431DC}"/>
          </ac:spMkLst>
        </pc:spChg>
        <pc:spChg chg="mod">
          <ac:chgData name="片岸 弘年" userId="47ea2fa42a41b30b" providerId="LiveId" clId="{62B4E480-1D1D-403B-8AB9-A3FE966B7967}" dt="2023-06-18T18:18:59.581" v="528" actId="207"/>
          <ac:spMkLst>
            <pc:docMk/>
            <pc:sldMk cId="4227242249" sldId="256"/>
            <ac:spMk id="21" creationId="{686540A6-BA32-4530-916E-218A4CA47977}"/>
          </ac:spMkLst>
        </pc:spChg>
        <pc:spChg chg="mod">
          <ac:chgData name="片岸 弘年" userId="47ea2fa42a41b30b" providerId="LiveId" clId="{62B4E480-1D1D-403B-8AB9-A3FE966B7967}" dt="2023-06-18T18:22:14.326" v="687" actId="1036"/>
          <ac:spMkLst>
            <pc:docMk/>
            <pc:sldMk cId="4227242249" sldId="256"/>
            <ac:spMk id="22" creationId="{20169465-EADD-447A-A03F-092C55CD97FA}"/>
          </ac:spMkLst>
        </pc:spChg>
        <pc:spChg chg="mod">
          <ac:chgData name="片岸 弘年" userId="47ea2fa42a41b30b" providerId="LiveId" clId="{62B4E480-1D1D-403B-8AB9-A3FE966B7967}" dt="2023-06-18T18:16:57.756" v="509" actId="207"/>
          <ac:spMkLst>
            <pc:docMk/>
            <pc:sldMk cId="4227242249" sldId="256"/>
            <ac:spMk id="24" creationId="{E44B5FDE-E80C-4264-AECE-7C9A5AF4243E}"/>
          </ac:spMkLst>
        </pc:spChg>
        <pc:spChg chg="mod">
          <ac:chgData name="片岸 弘年" userId="47ea2fa42a41b30b" providerId="LiveId" clId="{62B4E480-1D1D-403B-8AB9-A3FE966B7967}" dt="2023-06-18T18:21:12.980" v="651" actId="1035"/>
          <ac:spMkLst>
            <pc:docMk/>
            <pc:sldMk cId="4227242249" sldId="256"/>
            <ac:spMk id="25" creationId="{9E252F90-21DA-4F96-8665-51D38A4A2067}"/>
          </ac:spMkLst>
        </pc:spChg>
        <pc:spChg chg="mod">
          <ac:chgData name="片岸 弘年" userId="47ea2fa42a41b30b" providerId="LiveId" clId="{62B4E480-1D1D-403B-8AB9-A3FE966B7967}" dt="2023-06-15T14:23:20.285" v="300" actId="1036"/>
          <ac:spMkLst>
            <pc:docMk/>
            <pc:sldMk cId="4227242249" sldId="256"/>
            <ac:spMk id="26" creationId="{2DA4CEC8-922A-467C-AF01-1FCCE70F7AFB}"/>
          </ac:spMkLst>
        </pc:spChg>
        <pc:spChg chg="mod">
          <ac:chgData name="片岸 弘年" userId="47ea2fa42a41b30b" providerId="LiveId" clId="{62B4E480-1D1D-403B-8AB9-A3FE966B7967}" dt="2023-06-18T18:17:03.851" v="510" actId="207"/>
          <ac:spMkLst>
            <pc:docMk/>
            <pc:sldMk cId="4227242249" sldId="256"/>
            <ac:spMk id="27" creationId="{8826E006-8D15-469B-AAD4-998930E772C6}"/>
          </ac:spMkLst>
        </pc:spChg>
        <pc:spChg chg="mod">
          <ac:chgData name="片岸 弘年" userId="47ea2fa42a41b30b" providerId="LiveId" clId="{62B4E480-1D1D-403B-8AB9-A3FE966B7967}" dt="2023-06-18T18:21:59.637" v="681" actId="1037"/>
          <ac:spMkLst>
            <pc:docMk/>
            <pc:sldMk cId="4227242249" sldId="256"/>
            <ac:spMk id="28" creationId="{DC09F954-613A-4F87-A0A2-F88EE5FE8FF2}"/>
          </ac:spMkLst>
        </pc:spChg>
        <pc:spChg chg="mod">
          <ac:chgData name="片岸 弘年" userId="47ea2fa42a41b30b" providerId="LiveId" clId="{62B4E480-1D1D-403B-8AB9-A3FE966B7967}" dt="2023-06-18T18:21:34.774" v="662" actId="1038"/>
          <ac:spMkLst>
            <pc:docMk/>
            <pc:sldMk cId="4227242249" sldId="256"/>
            <ac:spMk id="30" creationId="{EED982F5-E4CE-4294-B789-298F7522F094}"/>
          </ac:spMkLst>
        </pc:spChg>
        <pc:spChg chg="mod">
          <ac:chgData name="片岸 弘年" userId="47ea2fa42a41b30b" providerId="LiveId" clId="{62B4E480-1D1D-403B-8AB9-A3FE966B7967}" dt="2023-06-18T18:21:28.813" v="658" actId="1038"/>
          <ac:spMkLst>
            <pc:docMk/>
            <pc:sldMk cId="4227242249" sldId="256"/>
            <ac:spMk id="31" creationId="{8C2B0BCF-22AD-4FE1-8CE7-5A5EBC9FBA04}"/>
          </ac:spMkLst>
        </pc:spChg>
        <pc:spChg chg="mod">
          <ac:chgData name="片岸 弘年" userId="47ea2fa42a41b30b" providerId="LiveId" clId="{62B4E480-1D1D-403B-8AB9-A3FE966B7967}" dt="2023-06-15T14:02:19.077" v="151" actId="1037"/>
          <ac:spMkLst>
            <pc:docMk/>
            <pc:sldMk cId="4227242249" sldId="256"/>
            <ac:spMk id="32" creationId="{32861B1B-BFB5-45AC-BD31-B129724804FF}"/>
          </ac:spMkLst>
        </pc:spChg>
        <pc:spChg chg="mod">
          <ac:chgData name="片岸 弘年" userId="47ea2fa42a41b30b" providerId="LiveId" clId="{62B4E480-1D1D-403B-8AB9-A3FE966B7967}" dt="2023-06-18T18:19:15.180" v="534" actId="1037"/>
          <ac:spMkLst>
            <pc:docMk/>
            <pc:sldMk cId="4227242249" sldId="256"/>
            <ac:spMk id="33" creationId="{686B291C-191C-41A2-8441-5A6755893F49}"/>
          </ac:spMkLst>
        </pc:spChg>
        <pc:spChg chg="mod">
          <ac:chgData name="片岸 弘年" userId="47ea2fa42a41b30b" providerId="LiveId" clId="{62B4E480-1D1D-403B-8AB9-A3FE966B7967}" dt="2023-06-18T18:18:49.089" v="527" actId="207"/>
          <ac:spMkLst>
            <pc:docMk/>
            <pc:sldMk cId="4227242249" sldId="256"/>
            <ac:spMk id="34" creationId="{ADB2204A-7C8D-427D-B730-8AE36610D3A4}"/>
          </ac:spMkLst>
        </pc:spChg>
        <pc:spChg chg="mod">
          <ac:chgData name="片岸 弘年" userId="47ea2fa42a41b30b" providerId="LiveId" clId="{62B4E480-1D1D-403B-8AB9-A3FE966B7967}" dt="2023-06-15T14:28:40.043" v="328" actId="1038"/>
          <ac:spMkLst>
            <pc:docMk/>
            <pc:sldMk cId="4227242249" sldId="256"/>
            <ac:spMk id="35" creationId="{83CE7AF1-54E7-4FD1-9204-AEF076F9BD7B}"/>
          </ac:spMkLst>
        </pc:spChg>
        <pc:spChg chg="mod">
          <ac:chgData name="片岸 弘年" userId="47ea2fa42a41b30b" providerId="LiveId" clId="{62B4E480-1D1D-403B-8AB9-A3FE966B7967}" dt="2023-06-18T18:16:57.756" v="509" actId="207"/>
          <ac:spMkLst>
            <pc:docMk/>
            <pc:sldMk cId="4227242249" sldId="256"/>
            <ac:spMk id="36" creationId="{0887424E-A5E3-4EBD-9B36-D118CA58B857}"/>
          </ac:spMkLst>
        </pc:spChg>
        <pc:spChg chg="mod">
          <ac:chgData name="片岸 弘年" userId="47ea2fa42a41b30b" providerId="LiveId" clId="{62B4E480-1D1D-403B-8AB9-A3FE966B7967}" dt="2023-06-18T18:17:30.985" v="519" actId="207"/>
          <ac:spMkLst>
            <pc:docMk/>
            <pc:sldMk cId="4227242249" sldId="256"/>
            <ac:spMk id="37" creationId="{9294AFB6-CC9B-4B68-AA4B-07858F22D88C}"/>
          </ac:spMkLst>
        </pc:spChg>
        <pc:spChg chg="mod topLvl">
          <ac:chgData name="片岸 弘年" userId="47ea2fa42a41b30b" providerId="LiveId" clId="{62B4E480-1D1D-403B-8AB9-A3FE966B7967}" dt="2023-06-18T18:22:38.083" v="692"/>
          <ac:spMkLst>
            <pc:docMk/>
            <pc:sldMk cId="4227242249" sldId="256"/>
            <ac:spMk id="40" creationId="{16C0C2B9-E343-FAAE-D48B-FC0D810E63C3}"/>
          </ac:spMkLst>
        </pc:spChg>
        <pc:spChg chg="mod">
          <ac:chgData name="片岸 弘年" userId="47ea2fa42a41b30b" providerId="LiveId" clId="{62B4E480-1D1D-403B-8AB9-A3FE966B7967}" dt="2023-06-18T18:21:49.213" v="677" actId="1037"/>
          <ac:spMkLst>
            <pc:docMk/>
            <pc:sldMk cId="4227242249" sldId="256"/>
            <ac:spMk id="41" creationId="{F4BDDC37-F2B4-47D8-A8F1-774FC6A1C512}"/>
          </ac:spMkLst>
        </pc:spChg>
        <pc:spChg chg="del mod topLvl">
          <ac:chgData name="片岸 弘年" userId="47ea2fa42a41b30b" providerId="LiveId" clId="{62B4E480-1D1D-403B-8AB9-A3FE966B7967}" dt="2023-06-18T18:20:47.950" v="552" actId="478"/>
          <ac:spMkLst>
            <pc:docMk/>
            <pc:sldMk cId="4227242249" sldId="256"/>
            <ac:spMk id="42" creationId="{C88615F6-C2BC-7600-5D61-257640E3AC55}"/>
          </ac:spMkLst>
        </pc:spChg>
        <pc:spChg chg="add mod">
          <ac:chgData name="片岸 弘年" userId="47ea2fa42a41b30b" providerId="LiveId" clId="{62B4E480-1D1D-403B-8AB9-A3FE966B7967}" dt="2023-06-18T18:19:37.469" v="538" actId="1037"/>
          <ac:spMkLst>
            <pc:docMk/>
            <pc:sldMk cId="4227242249" sldId="256"/>
            <ac:spMk id="45" creationId="{CB212266-72BA-1CBA-3699-92194D0F0EC9}"/>
          </ac:spMkLst>
        </pc:spChg>
        <pc:spChg chg="add mod">
          <ac:chgData name="片岸 弘年" userId="47ea2fa42a41b30b" providerId="LiveId" clId="{62B4E480-1D1D-403B-8AB9-A3FE966B7967}" dt="2023-06-18T18:24:50.261" v="746" actId="1038"/>
          <ac:spMkLst>
            <pc:docMk/>
            <pc:sldMk cId="4227242249" sldId="256"/>
            <ac:spMk id="46" creationId="{D102B363-B21B-F741-F17F-B7C004DD0CA4}"/>
          </ac:spMkLst>
        </pc:spChg>
        <pc:grpChg chg="add del mod">
          <ac:chgData name="片岸 弘年" userId="47ea2fa42a41b30b" providerId="LiveId" clId="{62B4E480-1D1D-403B-8AB9-A3FE966B7967}" dt="2023-06-18T18:12:42.522" v="465" actId="21"/>
          <ac:grpSpMkLst>
            <pc:docMk/>
            <pc:sldMk cId="4227242249" sldId="256"/>
            <ac:grpSpMk id="14" creationId="{F9A77402-3D58-F69C-212E-8648162E4648}"/>
          </ac:grpSpMkLst>
        </pc:grpChg>
        <pc:grpChg chg="add del mod">
          <ac:chgData name="片岸 弘年" userId="47ea2fa42a41b30b" providerId="LiveId" clId="{62B4E480-1D1D-403B-8AB9-A3FE966B7967}" dt="2023-06-18T18:15:29.195" v="492" actId="165"/>
          <ac:grpSpMkLst>
            <pc:docMk/>
            <pc:sldMk cId="4227242249" sldId="256"/>
            <ac:grpSpMk id="38" creationId="{08D0B9AE-F594-6F0E-8A49-AB29CBC3E046}"/>
          </ac:grpSpMkLst>
        </pc:grpChg>
        <pc:picChg chg="mod">
          <ac:chgData name="片岸 弘年" userId="47ea2fa42a41b30b" providerId="LiveId" clId="{62B4E480-1D1D-403B-8AB9-A3FE966B7967}" dt="2023-06-15T14:01:45.472" v="135" actId="14100"/>
          <ac:picMkLst>
            <pc:docMk/>
            <pc:sldMk cId="4227242249" sldId="256"/>
            <ac:picMk id="2" creationId="{CAFF730D-21C7-4504-96BF-B3AA61211C01}"/>
          </ac:picMkLst>
        </pc:picChg>
        <pc:picChg chg="del mod">
          <ac:chgData name="片岸 弘年" userId="47ea2fa42a41b30b" providerId="LiveId" clId="{62B4E480-1D1D-403B-8AB9-A3FE966B7967}" dt="2023-06-15T14:24:13.651" v="301" actId="478"/>
          <ac:picMkLst>
            <pc:docMk/>
            <pc:sldMk cId="4227242249" sldId="256"/>
            <ac:picMk id="3" creationId="{43309A46-C81F-4738-940D-1AF864E29A1F}"/>
          </ac:picMkLst>
        </pc:picChg>
        <pc:picChg chg="add del mod">
          <ac:chgData name="片岸 弘年" userId="47ea2fa42a41b30b" providerId="LiveId" clId="{62B4E480-1D1D-403B-8AB9-A3FE966B7967}" dt="2023-06-18T17:56:11.188" v="345"/>
          <ac:picMkLst>
            <pc:docMk/>
            <pc:sldMk cId="4227242249" sldId="256"/>
            <ac:picMk id="4" creationId="{BC98FE62-5FC5-CDA5-9E15-73E6867F417A}"/>
          </ac:picMkLst>
        </pc:picChg>
        <pc:picChg chg="del">
          <ac:chgData name="片岸 弘年" userId="47ea2fa42a41b30b" providerId="LiveId" clId="{62B4E480-1D1D-403B-8AB9-A3FE966B7967}" dt="2023-06-15T14:17:53.085" v="271" actId="478"/>
          <ac:picMkLst>
            <pc:docMk/>
            <pc:sldMk cId="4227242249" sldId="256"/>
            <ac:picMk id="4" creationId="{D9A4E488-3DC0-4E7B-86AD-CD8A420C9A93}"/>
          </ac:picMkLst>
        </pc:picChg>
        <pc:picChg chg="add del mod">
          <ac:chgData name="片岸 弘年" userId="47ea2fa42a41b30b" providerId="LiveId" clId="{62B4E480-1D1D-403B-8AB9-A3FE966B7967}" dt="2023-06-18T18:12:30.462" v="461" actId="21"/>
          <ac:picMkLst>
            <pc:docMk/>
            <pc:sldMk cId="4227242249" sldId="256"/>
            <ac:picMk id="6" creationId="{883F54A3-560C-1DC0-8E62-62DE2AF70269}"/>
          </ac:picMkLst>
        </pc:picChg>
        <pc:picChg chg="add del mod">
          <ac:chgData name="片岸 弘年" userId="47ea2fa42a41b30b" providerId="LiveId" clId="{62B4E480-1D1D-403B-8AB9-A3FE966B7967}" dt="2023-06-18T18:12:05.486" v="453" actId="478"/>
          <ac:picMkLst>
            <pc:docMk/>
            <pc:sldMk cId="4227242249" sldId="256"/>
            <ac:picMk id="7" creationId="{069E2398-7FD7-35D9-E730-3D98D811B11C}"/>
          </ac:picMkLst>
        </pc:picChg>
        <pc:picChg chg="add del mod">
          <ac:chgData name="片岸 弘年" userId="47ea2fa42a41b30b" providerId="LiveId" clId="{62B4E480-1D1D-403B-8AB9-A3FE966B7967}" dt="2023-06-15T14:24:13.651" v="301" actId="478"/>
          <ac:picMkLst>
            <pc:docMk/>
            <pc:sldMk cId="4227242249" sldId="256"/>
            <ac:picMk id="9" creationId="{4444060B-18C0-1F0C-AC6B-FF2B581527A7}"/>
          </ac:picMkLst>
        </pc:picChg>
        <pc:picChg chg="del mod">
          <ac:chgData name="片岸 弘年" userId="47ea2fa42a41b30b" providerId="LiveId" clId="{62B4E480-1D1D-403B-8AB9-A3FE966B7967}" dt="2023-06-18T17:55:28.996" v="338" actId="478"/>
          <ac:picMkLst>
            <pc:docMk/>
            <pc:sldMk cId="4227242249" sldId="256"/>
            <ac:picMk id="10" creationId="{16991D38-CB20-FF98-EFB2-68829533094F}"/>
          </ac:picMkLst>
        </pc:picChg>
        <pc:picChg chg="add del mod">
          <ac:chgData name="片岸 弘年" userId="47ea2fa42a41b30b" providerId="LiveId" clId="{62B4E480-1D1D-403B-8AB9-A3FE966B7967}" dt="2023-06-15T14:22:06.611" v="292" actId="478"/>
          <ac:picMkLst>
            <pc:docMk/>
            <pc:sldMk cId="4227242249" sldId="256"/>
            <ac:picMk id="15" creationId="{D52D6F65-6800-277C-7316-21B5CD3B87A1}"/>
          </ac:picMkLst>
        </pc:picChg>
        <pc:picChg chg="del">
          <ac:chgData name="片岸 弘年" userId="47ea2fa42a41b30b" providerId="LiveId" clId="{62B4E480-1D1D-403B-8AB9-A3FE966B7967}" dt="2023-06-15T14:08:46.267" v="181" actId="478"/>
          <ac:picMkLst>
            <pc:docMk/>
            <pc:sldMk cId="4227242249" sldId="256"/>
            <ac:picMk id="16" creationId="{5CA8FC3F-ADDA-8867-3162-E246864C5A82}"/>
          </ac:picMkLst>
        </pc:picChg>
        <pc:picChg chg="add mod">
          <ac:chgData name="片岸 弘年" userId="47ea2fa42a41b30b" providerId="LiveId" clId="{62B4E480-1D1D-403B-8AB9-A3FE966B7967}" dt="2023-06-18T18:12:24.112" v="459" actId="1076"/>
          <ac:picMkLst>
            <pc:docMk/>
            <pc:sldMk cId="4227242249" sldId="256"/>
            <ac:picMk id="16" creationId="{68346324-1986-D664-8AFD-5320B5D51EB2}"/>
          </ac:picMkLst>
        </pc:picChg>
        <pc:picChg chg="add del mod">
          <ac:chgData name="片岸 弘年" userId="47ea2fa42a41b30b" providerId="LiveId" clId="{62B4E480-1D1D-403B-8AB9-A3FE966B7967}" dt="2023-06-18T18:12:36.974" v="464" actId="478"/>
          <ac:picMkLst>
            <pc:docMk/>
            <pc:sldMk cId="4227242249" sldId="256"/>
            <ac:picMk id="17" creationId="{AE87C13E-6318-7A0C-243A-A80DFA9B0DD2}"/>
          </ac:picMkLst>
        </pc:picChg>
        <pc:picChg chg="mod">
          <ac:chgData name="片岸 弘年" userId="47ea2fa42a41b30b" providerId="LiveId" clId="{62B4E480-1D1D-403B-8AB9-A3FE966B7967}" dt="2023-06-18T18:16:42.556" v="507" actId="1038"/>
          <ac:picMkLst>
            <pc:docMk/>
            <pc:sldMk cId="4227242249" sldId="256"/>
            <ac:picMk id="23" creationId="{AADB1026-A03C-4116-871C-A04A94E259D3}"/>
          </ac:picMkLst>
        </pc:picChg>
        <pc:picChg chg="add mod">
          <ac:chgData name="片岸 弘年" userId="47ea2fa42a41b30b" providerId="LiveId" clId="{62B4E480-1D1D-403B-8AB9-A3FE966B7967}" dt="2023-06-15T14:22:01.844" v="291" actId="1076"/>
          <ac:picMkLst>
            <pc:docMk/>
            <pc:sldMk cId="4227242249" sldId="256"/>
            <ac:picMk id="29" creationId="{CB702E0F-FEE9-90F0-0B21-7677B7E02EFE}"/>
          </ac:picMkLst>
        </pc:picChg>
        <pc:picChg chg="add mod">
          <ac:chgData name="片岸 弘年" userId="47ea2fa42a41b30b" providerId="LiveId" clId="{62B4E480-1D1D-403B-8AB9-A3FE966B7967}" dt="2023-06-15T14:26:20.796" v="313" actId="1036"/>
          <ac:picMkLst>
            <pc:docMk/>
            <pc:sldMk cId="4227242249" sldId="256"/>
            <ac:picMk id="39" creationId="{32C59758-2F02-6FA6-5696-B1BC3BCEC0AC}"/>
          </ac:picMkLst>
        </pc:picChg>
        <pc:picChg chg="add mod">
          <ac:chgData name="片岸 弘年" userId="47ea2fa42a41b30b" providerId="LiveId" clId="{62B4E480-1D1D-403B-8AB9-A3FE966B7967}" dt="2023-06-18T19:18:43.384" v="761" actId="14100"/>
          <ac:picMkLst>
            <pc:docMk/>
            <pc:sldMk cId="4227242249" sldId="256"/>
            <ac:picMk id="44" creationId="{CA6E4831-81FC-7B38-03A2-F2C06AB86BFA}"/>
          </ac:picMkLst>
        </pc:picChg>
      </pc:sldChg>
    </pc:docChg>
  </pc:docChgLst>
  <pc:docChgLst>
    <pc:chgData name="片岸 弘年" userId="47ea2fa42a41b30b" providerId="LiveId" clId="{6BE58F93-110D-4B02-850B-B9F73B2B562F}"/>
    <pc:docChg chg="undo custSel modSld">
      <pc:chgData name="片岸 弘年" userId="47ea2fa42a41b30b" providerId="LiveId" clId="{6BE58F93-110D-4B02-850B-B9F73B2B562F}" dt="2023-07-02T17:44:05.255" v="98" actId="207"/>
      <pc:docMkLst>
        <pc:docMk/>
      </pc:docMkLst>
      <pc:sldChg chg="addSp delSp modSp mod">
        <pc:chgData name="片岸 弘年" userId="47ea2fa42a41b30b" providerId="LiveId" clId="{6BE58F93-110D-4B02-850B-B9F73B2B562F}" dt="2023-07-02T17:44:05.255" v="98" actId="207"/>
        <pc:sldMkLst>
          <pc:docMk/>
          <pc:sldMk cId="4227242249" sldId="256"/>
        </pc:sldMkLst>
        <pc:spChg chg="add mod">
          <ac:chgData name="片岸 弘年" userId="47ea2fa42a41b30b" providerId="LiveId" clId="{6BE58F93-110D-4B02-850B-B9F73B2B562F}" dt="2023-07-02T17:37:03.011" v="70" actId="113"/>
          <ac:spMkLst>
            <pc:docMk/>
            <pc:sldMk cId="4227242249" sldId="256"/>
            <ac:spMk id="7" creationId="{514BFA08-9CC1-5C62-2E8C-B714E8FC68EF}"/>
          </ac:spMkLst>
        </pc:spChg>
        <pc:spChg chg="add del mod">
          <ac:chgData name="片岸 弘年" userId="47ea2fa42a41b30b" providerId="LiveId" clId="{6BE58F93-110D-4B02-850B-B9F73B2B562F}" dt="2023-07-02T17:40:11.078" v="84" actId="478"/>
          <ac:spMkLst>
            <pc:docMk/>
            <pc:sldMk cId="4227242249" sldId="256"/>
            <ac:spMk id="11" creationId="{4FCEFA65-904F-EF75-2E88-9FAF27BE497A}"/>
          </ac:spMkLst>
        </pc:spChg>
        <pc:spChg chg="add mod">
          <ac:chgData name="片岸 弘年" userId="47ea2fa42a41b30b" providerId="LiveId" clId="{6BE58F93-110D-4B02-850B-B9F73B2B562F}" dt="2023-07-02T17:44:05.255" v="98" actId="207"/>
          <ac:spMkLst>
            <pc:docMk/>
            <pc:sldMk cId="4227242249" sldId="256"/>
            <ac:spMk id="13" creationId="{858C783F-B69E-9C48-0196-56314CF28CE2}"/>
          </ac:spMkLst>
        </pc:spChg>
        <pc:spChg chg="mod">
          <ac:chgData name="片岸 弘年" userId="47ea2fa42a41b30b" providerId="LiveId" clId="{6BE58F93-110D-4B02-850B-B9F73B2B562F}" dt="2023-07-02T17:33:46.543" v="20"/>
          <ac:spMkLst>
            <pc:docMk/>
            <pc:sldMk cId="4227242249" sldId="256"/>
            <ac:spMk id="40" creationId="{16C0C2B9-E343-FAAE-D48B-FC0D810E63C3}"/>
          </ac:spMkLst>
        </pc:spChg>
        <pc:spChg chg="mod">
          <ac:chgData name="片岸 弘年" userId="47ea2fa42a41b30b" providerId="LiveId" clId="{6BE58F93-110D-4B02-850B-B9F73B2B562F}" dt="2023-07-02T17:41:16.495" v="89" actId="207"/>
          <ac:spMkLst>
            <pc:docMk/>
            <pc:sldMk cId="4227242249" sldId="256"/>
            <ac:spMk id="46" creationId="{D102B363-B21B-F741-F17F-B7C004DD0CA4}"/>
          </ac:spMkLst>
        </pc:spChg>
        <pc:picChg chg="add del mod">
          <ac:chgData name="片岸 弘年" userId="47ea2fa42a41b30b" providerId="LiveId" clId="{6BE58F93-110D-4B02-850B-B9F73B2B562F}" dt="2023-07-02T17:35:55.847" v="29" actId="478"/>
          <ac:picMkLst>
            <pc:docMk/>
            <pc:sldMk cId="4227242249" sldId="256"/>
            <ac:picMk id="4" creationId="{0DC28CF8-1D1F-6DEE-38DC-66CEA8E1D7D5}"/>
          </ac:picMkLst>
        </pc:picChg>
        <pc:picChg chg="add del mod">
          <ac:chgData name="片岸 弘年" userId="47ea2fa42a41b30b" providerId="LiveId" clId="{6BE58F93-110D-4B02-850B-B9F73B2B562F}" dt="2023-07-02T17:38:30.229" v="71" actId="478"/>
          <ac:picMkLst>
            <pc:docMk/>
            <pc:sldMk cId="4227242249" sldId="256"/>
            <ac:picMk id="6" creationId="{5C5FA217-D8DE-51A4-D2D4-57A33CFBBF62}"/>
          </ac:picMkLst>
        </pc:picChg>
        <pc:picChg chg="add del mod">
          <ac:chgData name="片岸 弘年" userId="47ea2fa42a41b30b" providerId="LiveId" clId="{6BE58F93-110D-4B02-850B-B9F73B2B562F}" dt="2023-07-02T17:40:01.620" v="81" actId="21"/>
          <ac:picMkLst>
            <pc:docMk/>
            <pc:sldMk cId="4227242249" sldId="256"/>
            <ac:picMk id="10" creationId="{69CDC639-6576-10BF-5FA2-DF7E0574A391}"/>
          </ac:picMkLst>
        </pc:picChg>
        <pc:picChg chg="add mod">
          <ac:chgData name="片岸 弘年" userId="47ea2fa42a41b30b" providerId="LiveId" clId="{6BE58F93-110D-4B02-850B-B9F73B2B562F}" dt="2023-07-02T17:40:17.205" v="85" actId="1076"/>
          <ac:picMkLst>
            <pc:docMk/>
            <pc:sldMk cId="4227242249" sldId="256"/>
            <ac:picMk id="12" creationId="{7ACF6C66-656A-3734-9D30-D14EAA7D0A71}"/>
          </ac:picMkLst>
        </pc:picChg>
      </pc:sldChg>
    </pc:docChg>
  </pc:docChgLst>
  <pc:docChgLst>
    <pc:chgData name="片岸 弘年" userId="47ea2fa42a41b30b" providerId="LiveId" clId="{8C5C9D5D-BCE9-4A2D-8F80-7C4BFC3CAC61}"/>
    <pc:docChg chg="modSld">
      <pc:chgData name="片岸 弘年" userId="47ea2fa42a41b30b" providerId="LiveId" clId="{8C5C9D5D-BCE9-4A2D-8F80-7C4BFC3CAC61}" dt="2023-07-02T17:53:25.839" v="6"/>
      <pc:docMkLst>
        <pc:docMk/>
      </pc:docMkLst>
      <pc:sldChg chg="modSp mod">
        <pc:chgData name="片岸 弘年" userId="47ea2fa42a41b30b" providerId="LiveId" clId="{8C5C9D5D-BCE9-4A2D-8F80-7C4BFC3CAC61}" dt="2023-07-02T17:53:25.839" v="6"/>
        <pc:sldMkLst>
          <pc:docMk/>
          <pc:sldMk cId="4227242249" sldId="256"/>
        </pc:sldMkLst>
        <pc:spChg chg="mod">
          <ac:chgData name="片岸 弘年" userId="47ea2fa42a41b30b" providerId="LiveId" clId="{8C5C9D5D-BCE9-4A2D-8F80-7C4BFC3CAC61}" dt="2023-07-02T17:53:25.839" v="6"/>
          <ac:spMkLst>
            <pc:docMk/>
            <pc:sldMk cId="4227242249" sldId="256"/>
            <ac:spMk id="40" creationId="{16C0C2B9-E343-FAAE-D48B-FC0D810E63C3}"/>
          </ac:spMkLst>
        </pc:spChg>
      </pc:sldChg>
    </pc:docChg>
  </pc:docChgLst>
  <pc:docChgLst>
    <pc:chgData name="片岸 弘年" userId="47ea2fa42a41b30b" providerId="LiveId" clId="{DD88DDD8-A108-44C2-8422-01455C7BCFA5}"/>
    <pc:docChg chg="modSld">
      <pc:chgData name="片岸 弘年" userId="47ea2fa42a41b30b" providerId="LiveId" clId="{DD88DDD8-A108-44C2-8422-01455C7BCFA5}" dt="2023-07-02T20:53:00.247" v="9"/>
      <pc:docMkLst>
        <pc:docMk/>
      </pc:docMkLst>
      <pc:sldChg chg="modSp mod">
        <pc:chgData name="片岸 弘年" userId="47ea2fa42a41b30b" providerId="LiveId" clId="{DD88DDD8-A108-44C2-8422-01455C7BCFA5}" dt="2023-07-02T20:53:00.247" v="9"/>
        <pc:sldMkLst>
          <pc:docMk/>
          <pc:sldMk cId="4227242249" sldId="256"/>
        </pc:sldMkLst>
        <pc:spChg chg="mod">
          <ac:chgData name="片岸 弘年" userId="47ea2fa42a41b30b" providerId="LiveId" clId="{DD88DDD8-A108-44C2-8422-01455C7BCFA5}" dt="2023-07-02T20:53:00.247" v="9"/>
          <ac:spMkLst>
            <pc:docMk/>
            <pc:sldMk cId="4227242249" sldId="256"/>
            <ac:spMk id="40" creationId="{16C0C2B9-E343-FAAE-D48B-FC0D810E63C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717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fld id="{33E6E18B-D0B7-4A92-9EF2-1400608383ED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6" tIns="45688" rIns="91376" bIns="4568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5" y="4925308"/>
            <a:ext cx="5678171" cy="4030375"/>
          </a:xfrm>
          <a:prstGeom prst="rect">
            <a:avLst/>
          </a:prstGeom>
        </p:spPr>
        <p:txBody>
          <a:bodyPr vert="horz" lIns="91376" tIns="45688" rIns="91376" bIns="4568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717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fld id="{EB0716EC-2EDC-4655-9FE8-EA3084B44D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06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0716EC-2EDC-4655-9FE8-EA3084B44D6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8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41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48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21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91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5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15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38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5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20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7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59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DC12-6986-453C-BF5D-B91D25942ED9}" type="datetimeFigureOut">
              <a:rPr kumimoji="1" lang="ja-JP" altLang="en-US" smtClean="0"/>
              <a:t>2023/7/3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8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1A81572-5F79-4179-9CC3-3FDD02AE765D}"/>
              </a:ext>
            </a:extLst>
          </p:cNvPr>
          <p:cNvSpPr txBox="1"/>
          <p:nvPr/>
        </p:nvSpPr>
        <p:spPr>
          <a:xfrm>
            <a:off x="1451833" y="5243161"/>
            <a:ext cx="6045822" cy="1126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338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どういうときに、溺れたり流されたり</a:t>
            </a:r>
            <a:endParaRPr kumimoji="1" lang="en-US" altLang="ja-JP" sz="2338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338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するのか知ってる？</a:t>
            </a:r>
            <a:endParaRPr kumimoji="1" lang="en-US" altLang="ja-JP" sz="2338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3" name="図 2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ADB1026-A03C-4116-871C-A04A94E25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773" y="5975405"/>
            <a:ext cx="2305946" cy="2250698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44B5FDE-E80C-4264-AECE-7C9A5AF4243E}"/>
              </a:ext>
            </a:extLst>
          </p:cNvPr>
          <p:cNvSpPr/>
          <p:nvPr/>
        </p:nvSpPr>
        <p:spPr>
          <a:xfrm>
            <a:off x="184303" y="6949184"/>
            <a:ext cx="6501069" cy="1540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川や池に落ちても、すぐに気づいてくれない。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溺れてもすぐに助けてもらえないし、とても危ない。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友達どうしで、誘ったり、誘われても絶対ダメ！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E252F90-21DA-4F96-8665-51D38A4A2067}"/>
              </a:ext>
            </a:extLst>
          </p:cNvPr>
          <p:cNvSpPr txBox="1"/>
          <p:nvPr/>
        </p:nvSpPr>
        <p:spPr>
          <a:xfrm>
            <a:off x="722347" y="8516578"/>
            <a:ext cx="6785319" cy="53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105" b="1" spc="35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サンダルや浮き輪、ボールなどが流されたとき</a:t>
            </a:r>
            <a:endParaRPr kumimoji="1" lang="en-US" altLang="ja-JP" sz="2105" b="1" spc="35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DA4CEC8-922A-467C-AF01-1FCCE70F7AFB}"/>
              </a:ext>
            </a:extLst>
          </p:cNvPr>
          <p:cNvSpPr txBox="1"/>
          <p:nvPr/>
        </p:nvSpPr>
        <p:spPr>
          <a:xfrm>
            <a:off x="716871" y="6527080"/>
            <a:ext cx="4585101" cy="53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105" b="1" spc="35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子どもだけで、魚釣りや水遊び</a:t>
            </a:r>
            <a:endParaRPr kumimoji="1" lang="en-US" altLang="ja-JP" sz="2105" b="1" spc="35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8826E006-8D15-469B-AAD4-998930E772C6}"/>
              </a:ext>
            </a:extLst>
          </p:cNvPr>
          <p:cNvSpPr/>
          <p:nvPr/>
        </p:nvSpPr>
        <p:spPr>
          <a:xfrm>
            <a:off x="1741932" y="8963357"/>
            <a:ext cx="5805455" cy="1540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取りに行く途中で、急に深くなった場所や、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水の流れが速い場所で溺れるんだ。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637" b="1" spc="351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とても多い原因だよ。取りに行っては絶対ダメ！</a:t>
            </a:r>
            <a:endParaRPr kumimoji="1" lang="en-US" altLang="ja-JP" sz="1637" b="1" spc="351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AFF730D-21C7-4504-96BF-B3AA61211C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304" y="9234954"/>
            <a:ext cx="1557628" cy="1227652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2991734-735D-42BB-847C-0966C04431DC}"/>
              </a:ext>
            </a:extLst>
          </p:cNvPr>
          <p:cNvSpPr txBox="1"/>
          <p:nvPr/>
        </p:nvSpPr>
        <p:spPr>
          <a:xfrm>
            <a:off x="4177631" y="5165650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おぼ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86540A6-BA32-4530-916E-218A4CA47977}"/>
              </a:ext>
            </a:extLst>
          </p:cNvPr>
          <p:cNvSpPr txBox="1"/>
          <p:nvPr/>
        </p:nvSpPr>
        <p:spPr>
          <a:xfrm>
            <a:off x="5960312" y="9937540"/>
            <a:ext cx="845103" cy="290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85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ぜったい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0169465-EADD-447A-A03F-092C55CD97FA}"/>
              </a:ext>
            </a:extLst>
          </p:cNvPr>
          <p:cNvSpPr txBox="1"/>
          <p:nvPr/>
        </p:nvSpPr>
        <p:spPr>
          <a:xfrm>
            <a:off x="3164858" y="6439478"/>
            <a:ext cx="425116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つ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ED982F5-E4CE-4294-B789-298F7522F094}"/>
              </a:ext>
            </a:extLst>
          </p:cNvPr>
          <p:cNvSpPr txBox="1"/>
          <p:nvPr/>
        </p:nvSpPr>
        <p:spPr>
          <a:xfrm>
            <a:off x="2314556" y="8410721"/>
            <a:ext cx="364202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C2B0BCF-22AD-4FE1-8CE7-5A5EBC9FBA04}"/>
              </a:ext>
            </a:extLst>
          </p:cNvPr>
          <p:cNvSpPr txBox="1"/>
          <p:nvPr/>
        </p:nvSpPr>
        <p:spPr>
          <a:xfrm>
            <a:off x="2948097" y="8413515"/>
            <a:ext cx="364202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わ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2861B1B-BFB5-45AC-BD31-B129724804FF}"/>
              </a:ext>
            </a:extLst>
          </p:cNvPr>
          <p:cNvSpPr txBox="1"/>
          <p:nvPr/>
        </p:nvSpPr>
        <p:spPr>
          <a:xfrm>
            <a:off x="2920897" y="9937540"/>
            <a:ext cx="845103" cy="290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85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げんいん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86B291C-191C-41A2-8441-5A6755893F49}"/>
              </a:ext>
            </a:extLst>
          </p:cNvPr>
          <p:cNvSpPr txBox="1"/>
          <p:nvPr/>
        </p:nvSpPr>
        <p:spPr>
          <a:xfrm>
            <a:off x="120398" y="7431267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おぼ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DB2204A-7C8D-427D-B730-8AE36610D3A4}"/>
              </a:ext>
            </a:extLst>
          </p:cNvPr>
          <p:cNvSpPr txBox="1"/>
          <p:nvPr/>
        </p:nvSpPr>
        <p:spPr>
          <a:xfrm>
            <a:off x="5206421" y="7419348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あぶ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3CE7AF1-54E7-4FD1-9204-AEF076F9BD7B}"/>
              </a:ext>
            </a:extLst>
          </p:cNvPr>
          <p:cNvSpPr txBox="1"/>
          <p:nvPr/>
        </p:nvSpPr>
        <p:spPr>
          <a:xfrm>
            <a:off x="4220059" y="9441177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おぼ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887424E-A5E3-4EBD-9B36-D118CA58B857}"/>
              </a:ext>
            </a:extLst>
          </p:cNvPr>
          <p:cNvSpPr txBox="1"/>
          <p:nvPr/>
        </p:nvSpPr>
        <p:spPr>
          <a:xfrm>
            <a:off x="1906494" y="7921456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さそ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294AFB6-CC9B-4B68-AA4B-07858F22D88C}"/>
              </a:ext>
            </a:extLst>
          </p:cNvPr>
          <p:cNvSpPr txBox="1"/>
          <p:nvPr/>
        </p:nvSpPr>
        <p:spPr>
          <a:xfrm>
            <a:off x="3147512" y="7933309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さそ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C09F954-613A-4F87-A0A2-F88EE5FE8FF2}"/>
              </a:ext>
            </a:extLst>
          </p:cNvPr>
          <p:cNvSpPr txBox="1"/>
          <p:nvPr/>
        </p:nvSpPr>
        <p:spPr>
          <a:xfrm>
            <a:off x="4386605" y="7934092"/>
            <a:ext cx="845103" cy="290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85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ぜったい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4BDDC37-F2B4-47D8-A8F1-774FC6A1C512}"/>
              </a:ext>
            </a:extLst>
          </p:cNvPr>
          <p:cNvSpPr txBox="1"/>
          <p:nvPr/>
        </p:nvSpPr>
        <p:spPr>
          <a:xfrm>
            <a:off x="2863910" y="8961637"/>
            <a:ext cx="902811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とちゅう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EDFCE86-833E-31D6-F4BB-EF55757DE51F}"/>
              </a:ext>
            </a:extLst>
          </p:cNvPr>
          <p:cNvSpPr/>
          <p:nvPr/>
        </p:nvSpPr>
        <p:spPr>
          <a:xfrm>
            <a:off x="356779" y="4854766"/>
            <a:ext cx="456654" cy="280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CB702E0F-FEE9-90F0-0B21-7677B7E02E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038" y="6585511"/>
            <a:ext cx="434833" cy="434833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32C59758-2F02-6FA6-5696-B1BC3BCEC0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715" y="8580764"/>
            <a:ext cx="442709" cy="442709"/>
          </a:xfrm>
          <a:prstGeom prst="rect">
            <a:avLst/>
          </a:prstGeom>
        </p:spPr>
      </p:pic>
      <p:pic>
        <p:nvPicPr>
          <p:cNvPr id="16" name="図 15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68346324-1986-D664-8AFD-5320B5D51E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387"/>
            <a:ext cx="7559675" cy="4830937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6C0C2B9-E343-FAAE-D48B-FC0D810E63C3}"/>
              </a:ext>
            </a:extLst>
          </p:cNvPr>
          <p:cNvSpPr txBox="1"/>
          <p:nvPr/>
        </p:nvSpPr>
        <p:spPr>
          <a:xfrm>
            <a:off x="95197" y="3063797"/>
            <a:ext cx="5460039" cy="1633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  <a:spcAft>
                <a:spcPts val="702"/>
              </a:spcAft>
            </a:pPr>
            <a:r>
              <a:rPr kumimoji="1" lang="en-US" altLang="ja-JP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r>
              <a:rPr kumimoji="1" lang="ja-JP" altLang="en-US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年に海や川、池、用水路</a:t>
            </a:r>
            <a:endParaRPr kumimoji="1" lang="en-US" altLang="ja-JP" sz="2400" b="1" spc="21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600"/>
              </a:lnSpc>
              <a:spcAft>
                <a:spcPts val="702"/>
              </a:spcAft>
            </a:pPr>
            <a:r>
              <a:rPr kumimoji="1" lang="ja-JP" altLang="en-US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などで溺れたり流された子ども</a:t>
            </a:r>
            <a:endParaRPr kumimoji="1" lang="en-US" altLang="ja-JP" sz="2400" b="1" spc="21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600"/>
              </a:lnSpc>
              <a:spcAft>
                <a:spcPts val="702"/>
              </a:spcAft>
            </a:pPr>
            <a:r>
              <a:rPr kumimoji="1" lang="ja-JP" altLang="en-US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は全国で</a:t>
            </a:r>
            <a:r>
              <a:rPr kumimoji="1" lang="en-US" altLang="ja-JP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198</a:t>
            </a:r>
            <a:r>
              <a:rPr kumimoji="1" lang="ja-JP" altLang="en-US" sz="2400" b="1" spc="210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人だよ。</a:t>
            </a:r>
            <a:endParaRPr kumimoji="1" lang="en-US" altLang="ja-JP" sz="2400" b="1" spc="210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4" name="図 43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CA6E4831-81FC-7B38-03A2-F2C06AB86B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15" y="4878915"/>
            <a:ext cx="1069663" cy="1672637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B212266-72BA-1CBA-3699-92194D0F0EC9}"/>
              </a:ext>
            </a:extLst>
          </p:cNvPr>
          <p:cNvSpPr txBox="1"/>
          <p:nvPr/>
        </p:nvSpPr>
        <p:spPr>
          <a:xfrm>
            <a:off x="1069038" y="3473982"/>
            <a:ext cx="543739" cy="3082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3" dirty="0">
                <a:solidFill>
                  <a:schemeClr val="tx1">
                    <a:lumMod val="95000"/>
                    <a:lumOff val="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おぼ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102B363-B21B-F741-F17F-B7C004DD0CA4}"/>
              </a:ext>
            </a:extLst>
          </p:cNvPr>
          <p:cNvSpPr txBox="1"/>
          <p:nvPr/>
        </p:nvSpPr>
        <p:spPr>
          <a:xfrm>
            <a:off x="1448117" y="4839538"/>
            <a:ext cx="4871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198</a:t>
            </a:r>
            <a:r>
              <a:rPr kumimoji="1" lang="ja-JP" altLang="en-US" sz="16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人のうち</a:t>
            </a:r>
            <a:r>
              <a:rPr kumimoji="1" lang="en-US" altLang="ja-JP" sz="16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26</a:t>
            </a:r>
            <a:r>
              <a:rPr kumimoji="1" lang="ja-JP" altLang="en-US" sz="1600" b="1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人が助からなかった。とても悲しい。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14BFA08-9CC1-5C62-2E8C-B714E8FC68EF}"/>
              </a:ext>
            </a:extLst>
          </p:cNvPr>
          <p:cNvSpPr txBox="1"/>
          <p:nvPr/>
        </p:nvSpPr>
        <p:spPr>
          <a:xfrm>
            <a:off x="4177631" y="56139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子ども向け事故防止ストーリー</a:t>
            </a:r>
          </a:p>
        </p:txBody>
      </p:sp>
      <p:pic>
        <p:nvPicPr>
          <p:cNvPr id="12" name="図 11" descr="QR コード&#10;&#10;自動的に生成された説明">
            <a:extLst>
              <a:ext uri="{FF2B5EF4-FFF2-40B4-BE49-F238E27FC236}">
                <a16:creationId xmlns:a16="http://schemas.microsoft.com/office/drawing/2014/main" id="{7ACF6C66-656A-3734-9D30-D14EAA7D0A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160" y="439459"/>
            <a:ext cx="1346982" cy="1346982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58C783F-B69E-9C48-0196-56314CF28CE2}"/>
              </a:ext>
            </a:extLst>
          </p:cNvPr>
          <p:cNvSpPr/>
          <p:nvPr/>
        </p:nvSpPr>
        <p:spPr>
          <a:xfrm>
            <a:off x="-1" y="10504291"/>
            <a:ext cx="7578970" cy="2223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724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335</TotalTime>
  <Words>155</Words>
  <Application>Microsoft Office PowerPoint</Application>
  <PresentationFormat>ユーザー設定</PresentationFormat>
  <Paragraphs>30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片岸 弘年</cp:lastModifiedBy>
  <cp:revision>40</cp:revision>
  <cp:lastPrinted>2023-06-18T19:18:20Z</cp:lastPrinted>
  <dcterms:created xsi:type="dcterms:W3CDTF">2020-07-04T07:09:43Z</dcterms:created>
  <dcterms:modified xsi:type="dcterms:W3CDTF">2023-07-02T20:53:04Z</dcterms:modified>
</cp:coreProperties>
</file>