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7559675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片岸 弘年" initials="片岸" lastIdx="1" clrIdx="0">
    <p:extLst>
      <p:ext uri="{19B8F6BF-5375-455C-9EA6-DF929625EA0E}">
        <p15:presenceInfo xmlns:p15="http://schemas.microsoft.com/office/powerpoint/2012/main" userId="47ea2fa42a41b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459F09-8F46-4D25-B729-9CCF8BB377C9}" v="84" dt="2023-06-18T19:57:35.3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59" autoAdjust="0"/>
  </p:normalViewPr>
  <p:slideViewPr>
    <p:cSldViewPr snapToGrid="0">
      <p:cViewPr varScale="1">
        <p:scale>
          <a:sx n="65" d="100"/>
          <a:sy n="65" d="100"/>
        </p:scale>
        <p:origin x="32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片岸 弘年" userId="47ea2fa42a41b30b" providerId="LiveId" clId="{65CBA488-A833-408E-90C6-4F2CCB95535B}"/>
    <pc:docChg chg="custSel modSld">
      <pc:chgData name="片岸 弘年" userId="47ea2fa42a41b30b" providerId="LiveId" clId="{65CBA488-A833-408E-90C6-4F2CCB95535B}" dt="2023-05-08T06:18:28.015" v="12" actId="113"/>
      <pc:docMkLst>
        <pc:docMk/>
      </pc:docMkLst>
      <pc:sldChg chg="addSp delSp modSp mod">
        <pc:chgData name="片岸 弘年" userId="47ea2fa42a41b30b" providerId="LiveId" clId="{65CBA488-A833-408E-90C6-4F2CCB95535B}" dt="2023-05-08T06:18:28.015" v="12" actId="113"/>
        <pc:sldMkLst>
          <pc:docMk/>
          <pc:sldMk cId="4227242249" sldId="256"/>
        </pc:sldMkLst>
        <pc:spChg chg="mod">
          <ac:chgData name="片岸 弘年" userId="47ea2fa42a41b30b" providerId="LiveId" clId="{65CBA488-A833-408E-90C6-4F2CCB95535B}" dt="2023-05-08T06:18:28.015" v="12" actId="113"/>
          <ac:spMkLst>
            <pc:docMk/>
            <pc:sldMk cId="4227242249" sldId="256"/>
            <ac:spMk id="43" creationId="{0A401351-3386-46FB-9399-688DCD32643B}"/>
          </ac:spMkLst>
        </pc:spChg>
        <pc:spChg chg="mod">
          <ac:chgData name="片岸 弘年" userId="47ea2fa42a41b30b" providerId="LiveId" clId="{65CBA488-A833-408E-90C6-4F2CCB95535B}" dt="2023-05-08T06:13:03.472" v="10" actId="1076"/>
          <ac:spMkLst>
            <pc:docMk/>
            <pc:sldMk cId="4227242249" sldId="256"/>
            <ac:spMk id="46" creationId="{93C0E1D4-378D-45AB-AD1D-7ADA90A839CE}"/>
          </ac:spMkLst>
        </pc:spChg>
        <pc:spChg chg="mod">
          <ac:chgData name="片岸 弘年" userId="47ea2fa42a41b30b" providerId="LiveId" clId="{65CBA488-A833-408E-90C6-4F2CCB95535B}" dt="2023-05-08T06:11:57.253" v="6" actId="255"/>
          <ac:spMkLst>
            <pc:docMk/>
            <pc:sldMk cId="4227242249" sldId="256"/>
            <ac:spMk id="59" creationId="{55A9D60F-E39C-4DEB-AD6E-53484A59CB56}"/>
          </ac:spMkLst>
        </pc:spChg>
        <pc:picChg chg="add mod">
          <ac:chgData name="片岸 弘年" userId="47ea2fa42a41b30b" providerId="LiveId" clId="{65CBA488-A833-408E-90C6-4F2CCB95535B}" dt="2023-05-08T06:12:04.440" v="8" actId="1076"/>
          <ac:picMkLst>
            <pc:docMk/>
            <pc:sldMk cId="4227242249" sldId="256"/>
            <ac:picMk id="3" creationId="{3396F58F-5AC5-250C-227E-143B6B932ACA}"/>
          </ac:picMkLst>
        </pc:picChg>
        <pc:picChg chg="del">
          <ac:chgData name="片岸 弘年" userId="47ea2fa42a41b30b" providerId="LiveId" clId="{65CBA488-A833-408E-90C6-4F2CCB95535B}" dt="2023-05-08T06:11:43.823" v="3" actId="478"/>
          <ac:picMkLst>
            <pc:docMk/>
            <pc:sldMk cId="4227242249" sldId="256"/>
            <ac:picMk id="10" creationId="{BF88A5E3-90F1-4BBF-B958-E1AA93F8A5C3}"/>
          </ac:picMkLst>
        </pc:picChg>
        <pc:picChg chg="del">
          <ac:chgData name="片岸 弘年" userId="47ea2fa42a41b30b" providerId="LiveId" clId="{65CBA488-A833-408E-90C6-4F2CCB95535B}" dt="2023-05-08T06:00:02.674" v="0" actId="478"/>
          <ac:picMkLst>
            <pc:docMk/>
            <pc:sldMk cId="4227242249" sldId="256"/>
            <ac:picMk id="11" creationId="{4905774E-FEF1-484E-B5A1-83ED0B85204A}"/>
          </ac:picMkLst>
        </pc:picChg>
      </pc:sldChg>
    </pc:docChg>
  </pc:docChgLst>
  <pc:docChgLst>
    <pc:chgData name="片岸 弘年" userId="47ea2fa42a41b30b" providerId="LiveId" clId="{2F459F09-8F46-4D25-B729-9CCF8BB377C9}"/>
    <pc:docChg chg="undo custSel modSld">
      <pc:chgData name="片岸 弘年" userId="47ea2fa42a41b30b" providerId="LiveId" clId="{2F459F09-8F46-4D25-B729-9CCF8BB377C9}" dt="2023-06-18T19:57:51.946" v="776" actId="1076"/>
      <pc:docMkLst>
        <pc:docMk/>
      </pc:docMkLst>
      <pc:sldChg chg="addSp delSp modSp mod">
        <pc:chgData name="片岸 弘年" userId="47ea2fa42a41b30b" providerId="LiveId" clId="{2F459F09-8F46-4D25-B729-9CCF8BB377C9}" dt="2023-06-18T19:57:51.946" v="776" actId="1076"/>
        <pc:sldMkLst>
          <pc:docMk/>
          <pc:sldMk cId="4227242249" sldId="256"/>
        </pc:sldMkLst>
        <pc:spChg chg="add mod">
          <ac:chgData name="片岸 弘年" userId="47ea2fa42a41b30b" providerId="LiveId" clId="{2F459F09-8F46-4D25-B729-9CCF8BB377C9}" dt="2023-06-15T14:34:45.664" v="738" actId="14100"/>
          <ac:spMkLst>
            <pc:docMk/>
            <pc:sldMk cId="4227242249" sldId="256"/>
            <ac:spMk id="10" creationId="{9E5E1B71-C8E1-4D25-63AF-9C53373C54AD}"/>
          </ac:spMkLst>
        </pc:spChg>
        <pc:spChg chg="add del mod">
          <ac:chgData name="片岸 弘年" userId="47ea2fa42a41b30b" providerId="LiveId" clId="{2F459F09-8F46-4D25-B729-9CCF8BB377C9}" dt="2023-06-07T21:37:43.418" v="665" actId="21"/>
          <ac:spMkLst>
            <pc:docMk/>
            <pc:sldMk cId="4227242249" sldId="256"/>
            <ac:spMk id="11" creationId="{8503BD54-A07A-CF3E-76CF-73F7B487E6EF}"/>
          </ac:spMkLst>
        </pc:spChg>
        <pc:spChg chg="add mod">
          <ac:chgData name="片岸 弘年" userId="47ea2fa42a41b30b" providerId="LiveId" clId="{2F459F09-8F46-4D25-B729-9CCF8BB377C9}" dt="2023-06-07T21:44:24.043" v="695" actId="1035"/>
          <ac:spMkLst>
            <pc:docMk/>
            <pc:sldMk cId="4227242249" sldId="256"/>
            <ac:spMk id="13" creationId="{4F72C4B2-F023-1774-3FD8-D1FC4F600E95}"/>
          </ac:spMkLst>
        </pc:spChg>
        <pc:spChg chg="add mod">
          <ac:chgData name="片岸 弘年" userId="47ea2fa42a41b30b" providerId="LiveId" clId="{2F459F09-8F46-4D25-B729-9CCF8BB377C9}" dt="2023-06-07T21:27:24.280" v="210" actId="14100"/>
          <ac:spMkLst>
            <pc:docMk/>
            <pc:sldMk cId="4227242249" sldId="256"/>
            <ac:spMk id="14" creationId="{FB4F570E-AAF7-EB43-A882-E14475506A51}"/>
          </ac:spMkLst>
        </pc:spChg>
        <pc:spChg chg="add mod">
          <ac:chgData name="片岸 弘年" userId="47ea2fa42a41b30b" providerId="LiveId" clId="{2F459F09-8F46-4D25-B729-9CCF8BB377C9}" dt="2023-06-15T13:54:28.336" v="711"/>
          <ac:spMkLst>
            <pc:docMk/>
            <pc:sldMk cId="4227242249" sldId="256"/>
            <ac:spMk id="15" creationId="{6982FEE8-7027-B4AA-4313-F28AB04966C4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17" creationId="{E6F73116-9CCF-4EEC-1DB8-D1308F9F81B0}"/>
          </ac:spMkLst>
        </pc:spChg>
        <pc:spChg chg="add mod">
          <ac:chgData name="片岸 弘年" userId="47ea2fa42a41b30b" providerId="LiveId" clId="{2F459F09-8F46-4D25-B729-9CCF8BB377C9}" dt="2023-06-18T17:31:48.063" v="758" actId="1076"/>
          <ac:spMkLst>
            <pc:docMk/>
            <pc:sldMk cId="4227242249" sldId="256"/>
            <ac:spMk id="20" creationId="{4008A01A-4582-BCCB-0D22-715D66A7549E}"/>
          </ac:spMkLst>
        </pc:spChg>
        <pc:spChg chg="add mod">
          <ac:chgData name="片岸 弘年" userId="47ea2fa42a41b30b" providerId="LiveId" clId="{2F459F09-8F46-4D25-B729-9CCF8BB377C9}" dt="2023-06-07T21:37:45.031" v="666"/>
          <ac:spMkLst>
            <pc:docMk/>
            <pc:sldMk cId="4227242249" sldId="256"/>
            <ac:spMk id="23" creationId="{ADF558CF-BCA5-F113-FBD2-E0840D0617BA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39" creationId="{730BEEDA-B65E-270E-C388-377F183851D5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40" creationId="{C47C5987-DB20-0162-6139-AAAB990A5A90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41" creationId="{4155FBAA-7E94-F244-9594-FF8ACEFEFE62}"/>
          </ac:spMkLst>
        </pc:spChg>
        <pc:spChg chg="del mod">
          <ac:chgData name="片岸 弘年" userId="47ea2fa42a41b30b" providerId="LiveId" clId="{2F459F09-8F46-4D25-B729-9CCF8BB377C9}" dt="2023-06-07T21:27:11.619" v="207" actId="21"/>
          <ac:spMkLst>
            <pc:docMk/>
            <pc:sldMk cId="4227242249" sldId="256"/>
            <ac:spMk id="42" creationId="{BC1BE508-142F-40D3-BE0B-52B80A9CEB50}"/>
          </ac:spMkLst>
        </pc:spChg>
        <pc:spChg chg="del mod">
          <ac:chgData name="片岸 弘年" userId="47ea2fa42a41b30b" providerId="LiveId" clId="{2F459F09-8F46-4D25-B729-9CCF8BB377C9}" dt="2023-06-07T21:27:29.729" v="211" actId="21"/>
          <ac:spMkLst>
            <pc:docMk/>
            <pc:sldMk cId="4227242249" sldId="256"/>
            <ac:spMk id="43" creationId="{0A401351-3386-46FB-9399-688DCD32643B}"/>
          </ac:spMkLst>
        </pc:spChg>
        <pc:spChg chg="del mod">
          <ac:chgData name="片岸 弘年" userId="47ea2fa42a41b30b" providerId="LiveId" clId="{2F459F09-8F46-4D25-B729-9CCF8BB377C9}" dt="2023-06-07T21:27:29.729" v="211" actId="21"/>
          <ac:spMkLst>
            <pc:docMk/>
            <pc:sldMk cId="4227242249" sldId="256"/>
            <ac:spMk id="44" creationId="{45021279-8A59-477B-AB35-427EC190C06F}"/>
          </ac:spMkLst>
        </pc:spChg>
        <pc:spChg chg="del mod topLvl">
          <ac:chgData name="片岸 弘年" userId="47ea2fa42a41b30b" providerId="LiveId" clId="{2F459F09-8F46-4D25-B729-9CCF8BB377C9}" dt="2023-06-07T21:17:14.113" v="19" actId="21"/>
          <ac:spMkLst>
            <pc:docMk/>
            <pc:sldMk cId="4227242249" sldId="256"/>
            <ac:spMk id="46" creationId="{93C0E1D4-378D-45AB-AD1D-7ADA90A839CE}"/>
          </ac:spMkLst>
        </pc:spChg>
        <pc:spChg chg="del mod topLvl">
          <ac:chgData name="片岸 弘年" userId="47ea2fa42a41b30b" providerId="LiveId" clId="{2F459F09-8F46-4D25-B729-9CCF8BB377C9}" dt="2023-06-07T21:19:02.293" v="59" actId="21"/>
          <ac:spMkLst>
            <pc:docMk/>
            <pc:sldMk cId="4227242249" sldId="256"/>
            <ac:spMk id="48" creationId="{64FB6926-7A58-490E-A371-3862F0ABB08D}"/>
          </ac:spMkLst>
        </pc:spChg>
        <pc:spChg chg="del">
          <ac:chgData name="片岸 弘年" userId="47ea2fa42a41b30b" providerId="LiveId" clId="{2F459F09-8F46-4D25-B729-9CCF8BB377C9}" dt="2023-06-07T21:16:45.033" v="15" actId="478"/>
          <ac:spMkLst>
            <pc:docMk/>
            <pc:sldMk cId="4227242249" sldId="256"/>
            <ac:spMk id="51" creationId="{1B2CE1BE-F06D-44DB-8090-BDAE96080342}"/>
          </ac:spMkLst>
        </pc:spChg>
        <pc:spChg chg="mod topLvl">
          <ac:chgData name="片岸 弘年" userId="47ea2fa42a41b30b" providerId="LiveId" clId="{2F459F09-8F46-4D25-B729-9CCF8BB377C9}" dt="2023-06-07T21:18:20.346" v="39" actId="255"/>
          <ac:spMkLst>
            <pc:docMk/>
            <pc:sldMk cId="4227242249" sldId="256"/>
            <ac:spMk id="53" creationId="{A2E5042F-59ED-4DF0-8392-4BB63830D9C8}"/>
          </ac:spMkLst>
        </pc:spChg>
        <pc:spChg chg="mod topLvl">
          <ac:chgData name="片岸 弘年" userId="47ea2fa42a41b30b" providerId="LiveId" clId="{2F459F09-8F46-4D25-B729-9CCF8BB377C9}" dt="2023-06-07T21:39:40.348" v="692" actId="20577"/>
          <ac:spMkLst>
            <pc:docMk/>
            <pc:sldMk cId="4227242249" sldId="256"/>
            <ac:spMk id="57" creationId="{B5CA8E54-48EF-48CA-B0AE-F51D7502B3EC}"/>
          </ac:spMkLst>
        </pc:spChg>
        <pc:spChg chg="mod topLvl">
          <ac:chgData name="片岸 弘年" userId="47ea2fa42a41b30b" providerId="LiveId" clId="{2F459F09-8F46-4D25-B729-9CCF8BB377C9}" dt="2023-06-18T17:31:23.957" v="756"/>
          <ac:spMkLst>
            <pc:docMk/>
            <pc:sldMk cId="4227242249" sldId="256"/>
            <ac:spMk id="58" creationId="{9D9002D3-7F65-4C10-ADF4-5C493AB8DA71}"/>
          </ac:spMkLst>
        </pc:spChg>
        <pc:spChg chg="mod topLvl">
          <ac:chgData name="片岸 弘年" userId="47ea2fa42a41b30b" providerId="LiveId" clId="{2F459F09-8F46-4D25-B729-9CCF8BB377C9}" dt="2023-06-15T13:55:26.119" v="717"/>
          <ac:spMkLst>
            <pc:docMk/>
            <pc:sldMk cId="4227242249" sldId="256"/>
            <ac:spMk id="59" creationId="{55A9D60F-E39C-4DEB-AD6E-53484A59CB56}"/>
          </ac:spMkLst>
        </pc:spChg>
        <pc:grpChg chg="add del mod">
          <ac:chgData name="片岸 弘年" userId="47ea2fa42a41b30b" providerId="LiveId" clId="{2F459F09-8F46-4D25-B729-9CCF8BB377C9}" dt="2023-06-07T21:17:07.503" v="17" actId="165"/>
          <ac:grpSpMkLst>
            <pc:docMk/>
            <pc:sldMk cId="4227242249" sldId="256"/>
            <ac:grpSpMk id="9" creationId="{82626352-AAA0-3D64-A8E2-5C72FDBFB00A}"/>
          </ac:grpSpMkLst>
        </pc:grpChg>
        <pc:picChg chg="del mod topLvl">
          <ac:chgData name="片岸 弘年" userId="47ea2fa42a41b30b" providerId="LiveId" clId="{2F459F09-8F46-4D25-B729-9CCF8BB377C9}" dt="2023-06-07T21:31:25.344" v="324" actId="21"/>
          <ac:picMkLst>
            <pc:docMk/>
            <pc:sldMk cId="4227242249" sldId="256"/>
            <ac:picMk id="3" creationId="{3396F58F-5AC5-250C-227E-143B6B932ACA}"/>
          </ac:picMkLst>
        </pc:picChg>
        <pc:picChg chg="add del mod">
          <ac:chgData name="片岸 弘年" userId="47ea2fa42a41b30b" providerId="LiveId" clId="{2F459F09-8F46-4D25-B729-9CCF8BB377C9}" dt="2023-06-18T19:54:13.455" v="759" actId="478"/>
          <ac:picMkLst>
            <pc:docMk/>
            <pc:sldMk cId="4227242249" sldId="256"/>
            <ac:picMk id="3" creationId="{9E87BEF9-3CAE-197C-48D4-66C03473B29E}"/>
          </ac:picMkLst>
        </pc:picChg>
        <pc:picChg chg="add mod">
          <ac:chgData name="片岸 弘年" userId="47ea2fa42a41b30b" providerId="LiveId" clId="{2F459F09-8F46-4D25-B729-9CCF8BB377C9}" dt="2023-06-18T19:57:51.946" v="776" actId="1076"/>
          <ac:picMkLst>
            <pc:docMk/>
            <pc:sldMk cId="4227242249" sldId="256"/>
            <ac:picMk id="3" creationId="{C30EF28F-282E-494A-9A15-8F18D28CE314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4" creationId="{B086E5E1-9682-80F7-03B2-071EAB994F03}"/>
          </ac:picMkLst>
        </pc:picChg>
        <pc:picChg chg="add del mod">
          <ac:chgData name="片岸 弘年" userId="47ea2fa42a41b30b" providerId="LiveId" clId="{2F459F09-8F46-4D25-B729-9CCF8BB377C9}" dt="2023-06-18T19:57:33.477" v="767" actId="478"/>
          <ac:picMkLst>
            <pc:docMk/>
            <pc:sldMk cId="4227242249" sldId="256"/>
            <ac:picMk id="5" creationId="{076228D3-5FBE-B00D-6E55-B22431D21F13}"/>
          </ac:picMkLst>
        </pc:picChg>
        <pc:picChg chg="add del mod">
          <ac:chgData name="片岸 弘年" userId="47ea2fa42a41b30b" providerId="LiveId" clId="{2F459F09-8F46-4D25-B729-9CCF8BB377C9}" dt="2023-06-07T21:15:33.653" v="7" actId="478"/>
          <ac:picMkLst>
            <pc:docMk/>
            <pc:sldMk cId="4227242249" sldId="256"/>
            <ac:picMk id="5" creationId="{0DE1237D-819F-6D8F-2FD5-D1D947B3AA6B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7" creationId="{20257C6C-03AB-BB4D-7C0D-777341FE4348}"/>
          </ac:picMkLst>
        </pc:picChg>
        <pc:picChg chg="add mod">
          <ac:chgData name="片岸 弘年" userId="47ea2fa42a41b30b" providerId="LiveId" clId="{2F459F09-8F46-4D25-B729-9CCF8BB377C9}" dt="2023-06-07T21:16:35.166" v="14" actId="1038"/>
          <ac:picMkLst>
            <pc:docMk/>
            <pc:sldMk cId="4227242249" sldId="256"/>
            <ac:picMk id="8" creationId="{153006FE-756A-8B3B-4C11-C8C09D517503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12" creationId="{7219D879-233C-E73D-1928-7764C23E1C01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16" creationId="{91B3CA79-665E-A569-2D40-CA9DCFC1F18F}"/>
          </ac:picMkLst>
        </pc:picChg>
        <pc:picChg chg="mod topLvl">
          <ac:chgData name="片岸 弘年" userId="47ea2fa42a41b30b" providerId="LiveId" clId="{2F459F09-8F46-4D25-B729-9CCF8BB377C9}" dt="2023-06-07T21:17:58.317" v="26" actId="1076"/>
          <ac:picMkLst>
            <pc:docMk/>
            <pc:sldMk cId="4227242249" sldId="256"/>
            <ac:picMk id="18" creationId="{7B4882BC-C1B1-4217-8BD3-B81A8C61C3B9}"/>
          </ac:picMkLst>
        </pc:picChg>
        <pc:picChg chg="del mod topLvl">
          <ac:chgData name="片岸 弘年" userId="47ea2fa42a41b30b" providerId="LiveId" clId="{2F459F09-8F46-4D25-B729-9CCF8BB377C9}" dt="2023-06-07T21:17:47.413" v="25" actId="478"/>
          <ac:picMkLst>
            <pc:docMk/>
            <pc:sldMk cId="4227242249" sldId="256"/>
            <ac:picMk id="19" creationId="{7E55FBE2-335C-446B-B732-926F3321C732}"/>
          </ac:picMkLst>
        </pc:picChg>
        <pc:picChg chg="del">
          <ac:chgData name="片岸 弘年" userId="47ea2fa42a41b30b" providerId="LiveId" clId="{2F459F09-8F46-4D25-B729-9CCF8BB377C9}" dt="2023-06-07T21:15:07.194" v="0" actId="478"/>
          <ac:picMkLst>
            <pc:docMk/>
            <pc:sldMk cId="4227242249" sldId="256"/>
            <ac:picMk id="21" creationId="{6C2E8643-2D30-4E5B-8662-935D5A2D37F8}"/>
          </ac:picMkLst>
        </pc:picChg>
        <pc:picChg chg="add del mod">
          <ac:chgData name="片岸 弘年" userId="47ea2fa42a41b30b" providerId="LiveId" clId="{2F459F09-8F46-4D25-B729-9CCF8BB377C9}" dt="2023-06-18T17:30:11.291" v="741" actId="478"/>
          <ac:picMkLst>
            <pc:docMk/>
            <pc:sldMk cId="4227242249" sldId="256"/>
            <ac:picMk id="22" creationId="{F1737746-B9CA-172A-2420-0F97204716A4}"/>
          </ac:picMkLst>
        </pc:picChg>
        <pc:picChg chg="mod topLvl">
          <ac:chgData name="片岸 弘年" userId="47ea2fa42a41b30b" providerId="LiveId" clId="{2F459F09-8F46-4D25-B729-9CCF8BB377C9}" dt="2023-06-07T21:18:14.861" v="38" actId="1036"/>
          <ac:picMkLst>
            <pc:docMk/>
            <pc:sldMk cId="4227242249" sldId="256"/>
            <ac:picMk id="52" creationId="{D951B4E9-3264-41DB-B5B2-FF674CD340F9}"/>
          </ac:picMkLst>
        </pc:picChg>
        <pc:picChg chg="mod topLvl">
          <ac:chgData name="片岸 弘年" userId="47ea2fa42a41b30b" providerId="LiveId" clId="{2F459F09-8F46-4D25-B729-9CCF8BB377C9}" dt="2023-06-07T21:18:25.812" v="51" actId="1036"/>
          <ac:picMkLst>
            <pc:docMk/>
            <pc:sldMk cId="4227242249" sldId="256"/>
            <ac:picMk id="56" creationId="{44D1CFC5-F557-4B96-B601-CB2BDFE1F85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717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fld id="{950113E9-9542-4AB3-9579-0439CB77A1A5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279525"/>
            <a:ext cx="24415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76" tIns="45688" rIns="91376" bIns="4568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65" y="4925308"/>
            <a:ext cx="5678171" cy="4030375"/>
          </a:xfrm>
          <a:prstGeom prst="rect">
            <a:avLst/>
          </a:prstGeom>
        </p:spPr>
        <p:txBody>
          <a:bodyPr vert="horz" lIns="91376" tIns="45688" rIns="91376" bIns="4568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717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fld id="{818EFE8E-0BED-4632-AEBB-8168AAB262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48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8EFE8E-0BED-4632-AEBB-8168AAB2629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15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41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48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21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91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5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15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38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5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20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27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59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DC12-6986-453C-BF5D-B91D25942ED9}" type="datetimeFigureOut">
              <a:rPr kumimoji="1" lang="ja-JP" altLang="en-US" smtClean="0"/>
              <a:t>2023/6/19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38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086E5E1-9682-80F7-03B2-071EAB994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80" y="8244754"/>
            <a:ext cx="1867325" cy="186732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0257C6C-03AB-BB4D-7C0D-777341FE4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0697" y="8255397"/>
            <a:ext cx="1714891" cy="171489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219D879-233C-E73D-1928-7764C23E1C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3040" y="8244754"/>
            <a:ext cx="1562456" cy="1562456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1B3CA79-665E-A569-2D40-CA9DCFC1F1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5569" y="8223671"/>
            <a:ext cx="1714891" cy="1714891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6F73116-9CCF-4EEC-1DB8-D1308F9F81B0}"/>
              </a:ext>
            </a:extLst>
          </p:cNvPr>
          <p:cNvSpPr txBox="1"/>
          <p:nvPr/>
        </p:nvSpPr>
        <p:spPr>
          <a:xfrm>
            <a:off x="275384" y="1004898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/>
              <a:t>溺れた人を見たら</a:t>
            </a:r>
            <a:endParaRPr kumimoji="1" lang="en-US" altLang="ja-JP" sz="1600" b="1" dirty="0"/>
          </a:p>
          <a:p>
            <a:pPr algn="ctr"/>
            <a:r>
              <a:rPr kumimoji="1" lang="ja-JP" altLang="en-US" sz="1600" b="1" dirty="0"/>
              <a:t>（海上保安庁）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30BEEDA-B65E-270E-C388-377F183851D5}"/>
              </a:ext>
            </a:extLst>
          </p:cNvPr>
          <p:cNvSpPr txBox="1"/>
          <p:nvPr/>
        </p:nvSpPr>
        <p:spPr>
          <a:xfrm>
            <a:off x="2315284" y="10027285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/>
              <a:t>川で溺れた</a:t>
            </a:r>
            <a:endParaRPr kumimoji="1" lang="en-US" altLang="ja-JP" sz="1600" b="1" dirty="0"/>
          </a:p>
          <a:p>
            <a:pPr algn="ctr"/>
            <a:r>
              <a:rPr kumimoji="1" lang="ja-JP" altLang="en-US" sz="1600" b="1" dirty="0"/>
              <a:t>人を助ける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47C5987-DB20-0162-6139-AAAB990A5A90}"/>
              </a:ext>
            </a:extLst>
          </p:cNvPr>
          <p:cNvSpPr txBox="1"/>
          <p:nvPr/>
        </p:nvSpPr>
        <p:spPr>
          <a:xfrm>
            <a:off x="3946882" y="10027284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/>
              <a:t>心肺蘇生法</a:t>
            </a:r>
            <a:endParaRPr kumimoji="1" lang="en-US" altLang="ja-JP" sz="1600" b="1" dirty="0"/>
          </a:p>
          <a:p>
            <a:pPr algn="ctr"/>
            <a:r>
              <a:rPr kumimoji="1" lang="ja-JP" altLang="en-US" sz="1600" b="1" dirty="0"/>
              <a:t>（日本医師会）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155FBAA-7E94-F244-9594-FF8ACEFEFE62}"/>
              </a:ext>
            </a:extLst>
          </p:cNvPr>
          <p:cNvSpPr txBox="1"/>
          <p:nvPr/>
        </p:nvSpPr>
        <p:spPr>
          <a:xfrm>
            <a:off x="5532317" y="10031298"/>
            <a:ext cx="2031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/>
              <a:t>水辺のハンドブック</a:t>
            </a:r>
            <a:endParaRPr kumimoji="1" lang="en-US" altLang="ja-JP" sz="1600" b="1" dirty="0"/>
          </a:p>
          <a:p>
            <a:pPr algn="ctr"/>
            <a:r>
              <a:rPr kumimoji="1" lang="ja-JP" altLang="en-US" sz="1600" b="1" dirty="0"/>
              <a:t>（河川財団）</a:t>
            </a:r>
          </a:p>
        </p:txBody>
      </p:sp>
      <p:pic>
        <p:nvPicPr>
          <p:cNvPr id="18" name="図 17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7B4882BC-C1B1-4217-8BD3-B81A8C61C3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77" y="4728109"/>
            <a:ext cx="346623" cy="369332"/>
          </a:xfrm>
          <a:prstGeom prst="rect">
            <a:avLst/>
          </a:prstGeom>
        </p:spPr>
      </p:pic>
      <p:pic>
        <p:nvPicPr>
          <p:cNvPr id="52" name="図 5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951B4E9-3264-41DB-B5B2-FF674CD340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9" y="5386138"/>
            <a:ext cx="346623" cy="369332"/>
          </a:xfrm>
          <a:prstGeom prst="rect">
            <a:avLst/>
          </a:prstGeom>
        </p:spPr>
      </p:pic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2E5042F-59ED-4DF0-8392-4BB63830D9C8}"/>
              </a:ext>
            </a:extLst>
          </p:cNvPr>
          <p:cNvSpPr txBox="1"/>
          <p:nvPr/>
        </p:nvSpPr>
        <p:spPr>
          <a:xfrm>
            <a:off x="468072" y="5359321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お酒を飲んだあとに泳いで溺れる</a:t>
            </a:r>
          </a:p>
        </p:txBody>
      </p:sp>
      <p:pic>
        <p:nvPicPr>
          <p:cNvPr id="56" name="図 55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4D1CFC5-F557-4B96-B601-CB2BDFE1F8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21" y="6043062"/>
            <a:ext cx="346623" cy="369332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B5CA8E54-48EF-48CA-B0AE-F51D7502B3EC}"/>
              </a:ext>
            </a:extLst>
          </p:cNvPr>
          <p:cNvSpPr txBox="1"/>
          <p:nvPr/>
        </p:nvSpPr>
        <p:spPr>
          <a:xfrm>
            <a:off x="470344" y="6016245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台風や大雨による増水時の事故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D9002D3-7F65-4C10-ADF4-5C493AB8DA71}"/>
              </a:ext>
            </a:extLst>
          </p:cNvPr>
          <p:cNvSpPr txBox="1"/>
          <p:nvPr/>
        </p:nvSpPr>
        <p:spPr>
          <a:xfrm>
            <a:off x="134934" y="6516054"/>
            <a:ext cx="7221282" cy="742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ja-JP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天候が原因の事故は非常に多く発生しています。レジャー中の気象状況をこまめに確認し、危険を予想することが大切です。</a:t>
            </a:r>
            <a:endParaRPr kumimoji="1" lang="en-US" altLang="ja-JP" dirty="0">
              <a:solidFill>
                <a:schemeClr val="tx1">
                  <a:lumMod val="85000"/>
                  <a:lumOff val="15000"/>
                </a:schemeClr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55A9D60F-E39C-4DEB-AD6E-53484A59CB56}"/>
              </a:ext>
            </a:extLst>
          </p:cNvPr>
          <p:cNvSpPr txBox="1"/>
          <p:nvPr/>
        </p:nvSpPr>
        <p:spPr>
          <a:xfrm>
            <a:off x="145006" y="7345773"/>
            <a:ext cx="7017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702"/>
              </a:spcAft>
            </a:pPr>
            <a:r>
              <a:rPr kumimoji="1" lang="ja-JP" altLang="en-US" sz="2000" spc="21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知ってる？水難者が無事に救出される比率は</a:t>
            </a:r>
            <a:r>
              <a:rPr kumimoji="1" lang="en-US" altLang="ja-JP" sz="2000" spc="21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40.5</a:t>
            </a:r>
            <a:r>
              <a:rPr kumimoji="1" lang="ja-JP" altLang="en-US" sz="2000" spc="21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％。</a:t>
            </a:r>
            <a:endParaRPr kumimoji="1" lang="en-US" altLang="ja-JP" sz="2000" spc="21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153006FE-756A-8B3B-4C11-C8C09D5175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2" y="1207813"/>
            <a:ext cx="7559675" cy="325733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E5E1B71-C8E1-4D25-63AF-9C53373C54AD}"/>
              </a:ext>
            </a:extLst>
          </p:cNvPr>
          <p:cNvSpPr txBox="1"/>
          <p:nvPr/>
        </p:nvSpPr>
        <p:spPr>
          <a:xfrm>
            <a:off x="97837" y="3976317"/>
            <a:ext cx="2881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702"/>
              </a:spcAft>
            </a:pPr>
            <a:r>
              <a:rPr kumimoji="1" lang="ja-JP" altLang="en-US" sz="2000" b="1" spc="21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川で目立つ事故原因</a:t>
            </a:r>
            <a:endParaRPr kumimoji="1" lang="en-US" altLang="ja-JP" sz="2000" b="1" spc="21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F72C4B2-F023-1774-3FD8-D1FC4F600E95}"/>
              </a:ext>
            </a:extLst>
          </p:cNvPr>
          <p:cNvSpPr txBox="1"/>
          <p:nvPr/>
        </p:nvSpPr>
        <p:spPr>
          <a:xfrm>
            <a:off x="134934" y="7795398"/>
            <a:ext cx="7032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702"/>
              </a:spcAft>
            </a:pPr>
            <a:r>
              <a:rPr kumimoji="1" lang="ja-JP" altLang="en-US" sz="2000" spc="21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悲しい事故を防ぐために！（もしもの時に役立つサイト）</a:t>
            </a:r>
            <a:endParaRPr kumimoji="1" lang="en-US" altLang="ja-JP" sz="2000" spc="21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B4F570E-AAF7-EB43-A882-E14475506A51}"/>
              </a:ext>
            </a:extLst>
          </p:cNvPr>
          <p:cNvSpPr/>
          <p:nvPr/>
        </p:nvSpPr>
        <p:spPr>
          <a:xfrm>
            <a:off x="0" y="0"/>
            <a:ext cx="7559675" cy="139329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982FEE8-7027-B4AA-4313-F28AB04966C4}"/>
              </a:ext>
            </a:extLst>
          </p:cNvPr>
          <p:cNvSpPr txBox="1"/>
          <p:nvPr/>
        </p:nvSpPr>
        <p:spPr>
          <a:xfrm>
            <a:off x="316010" y="168166"/>
            <a:ext cx="6939720" cy="797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702"/>
              </a:spcAft>
            </a:pPr>
            <a:r>
              <a:rPr kumimoji="1" lang="ja-JP" altLang="en-US" sz="2000" b="1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水難事故（</a:t>
            </a:r>
            <a:r>
              <a:rPr kumimoji="1" lang="en-US" altLang="ja-JP" sz="2000" b="1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2022</a:t>
            </a:r>
            <a:r>
              <a:rPr kumimoji="1" lang="ja-JP" altLang="en-US" sz="2000" b="1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年）の死者・行方不明者は</a:t>
            </a:r>
            <a:r>
              <a:rPr kumimoji="1" lang="en-US" altLang="ja-JP" sz="2000" b="1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727</a:t>
            </a:r>
            <a:r>
              <a:rPr kumimoji="1" lang="ja-JP" altLang="en-US" sz="2000" b="1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人、</a:t>
            </a:r>
            <a:endParaRPr kumimoji="1" lang="en-US" altLang="ja-JP" sz="2000" b="1" spc="30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spcAft>
                <a:spcPts val="702"/>
              </a:spcAft>
            </a:pPr>
            <a:r>
              <a:rPr kumimoji="1" lang="ja-JP" altLang="en-US" sz="2000" b="1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このうち川での事故が</a:t>
            </a:r>
            <a:r>
              <a:rPr kumimoji="1" lang="en-US" altLang="ja-JP" sz="2000" b="1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245</a:t>
            </a:r>
            <a:r>
              <a:rPr kumimoji="1" lang="ja-JP" altLang="en-US" sz="2000" b="1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人（約</a:t>
            </a:r>
            <a:r>
              <a:rPr kumimoji="1" lang="en-US" altLang="ja-JP" sz="2000" b="1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34%</a:t>
            </a:r>
            <a:r>
              <a:rPr kumimoji="1" lang="ja-JP" altLang="en-US" sz="2000" b="1" spc="3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）です。</a:t>
            </a:r>
            <a:endParaRPr kumimoji="1" lang="en-US" altLang="ja-JP" sz="2000" b="1" spc="30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008A01A-4582-BCCB-0D22-715D66A7549E}"/>
              </a:ext>
            </a:extLst>
          </p:cNvPr>
          <p:cNvSpPr txBox="1"/>
          <p:nvPr/>
        </p:nvSpPr>
        <p:spPr>
          <a:xfrm>
            <a:off x="4498982" y="991551"/>
            <a:ext cx="2954655" cy="342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dirty="0">
                <a:solidFill>
                  <a:schemeClr val="bg1"/>
                </a:solidFill>
              </a:rPr>
              <a:t>本文中の人数等は「水難事故統計」から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DF558CF-BCA5-F113-FBD2-E0840D0617BA}"/>
              </a:ext>
            </a:extLst>
          </p:cNvPr>
          <p:cNvSpPr txBox="1"/>
          <p:nvPr/>
        </p:nvSpPr>
        <p:spPr>
          <a:xfrm>
            <a:off x="465800" y="470129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対岸まで泳いで渡ろうとして途中で溺れる</a:t>
            </a:r>
          </a:p>
        </p:txBody>
      </p:sp>
      <p:pic>
        <p:nvPicPr>
          <p:cNvPr id="3" name="図 2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C30EF28F-282E-494A-9A15-8F18D28CE3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612" y="4569877"/>
            <a:ext cx="1106129" cy="196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24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</TotalTime>
  <Words>160</Words>
  <Application>Microsoft Office PowerPoint</Application>
  <PresentationFormat>ユーザー設定</PresentationFormat>
  <Paragraphs>19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UD デジタル 教科書体 NP-R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片岸 弘年</dc:creator>
  <cp:lastModifiedBy>片岸 弘年</cp:lastModifiedBy>
  <cp:revision>70</cp:revision>
  <cp:lastPrinted>2023-05-08T06:17:43Z</cp:lastPrinted>
  <dcterms:created xsi:type="dcterms:W3CDTF">2020-07-04T07:09:43Z</dcterms:created>
  <dcterms:modified xsi:type="dcterms:W3CDTF">2023-06-18T19:57:59Z</dcterms:modified>
</cp:coreProperties>
</file>