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7559675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片岸 弘年" initials="片岸" lastIdx="1" clrIdx="0">
    <p:extLst>
      <p:ext uri="{19B8F6BF-5375-455C-9EA6-DF929625EA0E}">
        <p15:presenceInfo xmlns:p15="http://schemas.microsoft.com/office/powerpoint/2012/main" userId="47ea2fa42a41b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C0D250-4FB0-4841-AA60-B7E83EA371C6}" v="96" dt="2023-06-18T19:13:59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09" autoAdjust="0"/>
  </p:normalViewPr>
  <p:slideViewPr>
    <p:cSldViewPr snapToGrid="0">
      <p:cViewPr varScale="1">
        <p:scale>
          <a:sx n="65" d="100"/>
          <a:sy n="65" d="100"/>
        </p:scale>
        <p:origin x="32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片岸 弘年" userId="47ea2fa42a41b30b" providerId="LiveId" clId="{65CBA488-A833-408E-90C6-4F2CCB95535B}"/>
    <pc:docChg chg="custSel modSld">
      <pc:chgData name="片岸 弘年" userId="47ea2fa42a41b30b" providerId="LiveId" clId="{65CBA488-A833-408E-90C6-4F2CCB95535B}" dt="2023-05-08T06:18:28.015" v="12" actId="113"/>
      <pc:docMkLst>
        <pc:docMk/>
      </pc:docMkLst>
      <pc:sldChg chg="addSp delSp modSp mod">
        <pc:chgData name="片岸 弘年" userId="47ea2fa42a41b30b" providerId="LiveId" clId="{65CBA488-A833-408E-90C6-4F2CCB95535B}" dt="2023-05-08T06:18:28.015" v="12" actId="113"/>
        <pc:sldMkLst>
          <pc:docMk/>
          <pc:sldMk cId="4227242249" sldId="256"/>
        </pc:sldMkLst>
        <pc:spChg chg="mod">
          <ac:chgData name="片岸 弘年" userId="47ea2fa42a41b30b" providerId="LiveId" clId="{65CBA488-A833-408E-90C6-4F2CCB95535B}" dt="2023-05-08T06:18:28.015" v="12" actId="113"/>
          <ac:spMkLst>
            <pc:docMk/>
            <pc:sldMk cId="4227242249" sldId="256"/>
            <ac:spMk id="43" creationId="{0A401351-3386-46FB-9399-688DCD32643B}"/>
          </ac:spMkLst>
        </pc:spChg>
        <pc:spChg chg="mod">
          <ac:chgData name="片岸 弘年" userId="47ea2fa42a41b30b" providerId="LiveId" clId="{65CBA488-A833-408E-90C6-4F2CCB95535B}" dt="2023-05-08T06:13:03.472" v="10" actId="1076"/>
          <ac:spMkLst>
            <pc:docMk/>
            <pc:sldMk cId="4227242249" sldId="256"/>
            <ac:spMk id="46" creationId="{93C0E1D4-378D-45AB-AD1D-7ADA90A839CE}"/>
          </ac:spMkLst>
        </pc:spChg>
        <pc:spChg chg="mod">
          <ac:chgData name="片岸 弘年" userId="47ea2fa42a41b30b" providerId="LiveId" clId="{65CBA488-A833-408E-90C6-4F2CCB95535B}" dt="2023-05-08T06:11:57.253" v="6" actId="255"/>
          <ac:spMkLst>
            <pc:docMk/>
            <pc:sldMk cId="4227242249" sldId="256"/>
            <ac:spMk id="59" creationId="{55A9D60F-E39C-4DEB-AD6E-53484A59CB56}"/>
          </ac:spMkLst>
        </pc:spChg>
        <pc:picChg chg="add mod">
          <ac:chgData name="片岸 弘年" userId="47ea2fa42a41b30b" providerId="LiveId" clId="{65CBA488-A833-408E-90C6-4F2CCB95535B}" dt="2023-05-08T06:12:04.440" v="8" actId="1076"/>
          <ac:picMkLst>
            <pc:docMk/>
            <pc:sldMk cId="4227242249" sldId="256"/>
            <ac:picMk id="3" creationId="{3396F58F-5AC5-250C-227E-143B6B932ACA}"/>
          </ac:picMkLst>
        </pc:picChg>
        <pc:picChg chg="del">
          <ac:chgData name="片岸 弘年" userId="47ea2fa42a41b30b" providerId="LiveId" clId="{65CBA488-A833-408E-90C6-4F2CCB95535B}" dt="2023-05-08T06:11:43.823" v="3" actId="478"/>
          <ac:picMkLst>
            <pc:docMk/>
            <pc:sldMk cId="4227242249" sldId="256"/>
            <ac:picMk id="10" creationId="{BF88A5E3-90F1-4BBF-B958-E1AA93F8A5C3}"/>
          </ac:picMkLst>
        </pc:picChg>
        <pc:picChg chg="del">
          <ac:chgData name="片岸 弘年" userId="47ea2fa42a41b30b" providerId="LiveId" clId="{65CBA488-A833-408E-90C6-4F2CCB95535B}" dt="2023-05-08T06:00:02.674" v="0" actId="478"/>
          <ac:picMkLst>
            <pc:docMk/>
            <pc:sldMk cId="4227242249" sldId="256"/>
            <ac:picMk id="11" creationId="{4905774E-FEF1-484E-B5A1-83ED0B85204A}"/>
          </ac:picMkLst>
        </pc:picChg>
      </pc:sldChg>
    </pc:docChg>
  </pc:docChgLst>
  <pc:docChgLst>
    <pc:chgData name="片岸 弘年" userId="47ea2fa42a41b30b" providerId="LiveId" clId="{2F459F09-8F46-4D25-B729-9CCF8BB377C9}"/>
    <pc:docChg chg="undo custSel modSld">
      <pc:chgData name="片岸 弘年" userId="47ea2fa42a41b30b" providerId="LiveId" clId="{2F459F09-8F46-4D25-B729-9CCF8BB377C9}" dt="2023-06-15T14:34:45.664" v="738" actId="14100"/>
      <pc:docMkLst>
        <pc:docMk/>
      </pc:docMkLst>
      <pc:sldChg chg="addSp delSp modSp mod">
        <pc:chgData name="片岸 弘年" userId="47ea2fa42a41b30b" providerId="LiveId" clId="{2F459F09-8F46-4D25-B729-9CCF8BB377C9}" dt="2023-06-15T14:34:45.664" v="738" actId="14100"/>
        <pc:sldMkLst>
          <pc:docMk/>
          <pc:sldMk cId="4227242249" sldId="256"/>
        </pc:sldMkLst>
        <pc:spChg chg="add mod">
          <ac:chgData name="片岸 弘年" userId="47ea2fa42a41b30b" providerId="LiveId" clId="{2F459F09-8F46-4D25-B729-9CCF8BB377C9}" dt="2023-06-15T14:34:45.664" v="738" actId="14100"/>
          <ac:spMkLst>
            <pc:docMk/>
            <pc:sldMk cId="4227242249" sldId="256"/>
            <ac:spMk id="10" creationId="{9E5E1B71-C8E1-4D25-63AF-9C53373C54AD}"/>
          </ac:spMkLst>
        </pc:spChg>
        <pc:spChg chg="add del mod">
          <ac:chgData name="片岸 弘年" userId="47ea2fa42a41b30b" providerId="LiveId" clId="{2F459F09-8F46-4D25-B729-9CCF8BB377C9}" dt="2023-06-07T21:37:43.418" v="665" actId="21"/>
          <ac:spMkLst>
            <pc:docMk/>
            <pc:sldMk cId="4227242249" sldId="256"/>
            <ac:spMk id="11" creationId="{8503BD54-A07A-CF3E-76CF-73F7B487E6EF}"/>
          </ac:spMkLst>
        </pc:spChg>
        <pc:spChg chg="add mod">
          <ac:chgData name="片岸 弘年" userId="47ea2fa42a41b30b" providerId="LiveId" clId="{2F459F09-8F46-4D25-B729-9CCF8BB377C9}" dt="2023-06-07T21:44:24.043" v="695" actId="1035"/>
          <ac:spMkLst>
            <pc:docMk/>
            <pc:sldMk cId="4227242249" sldId="256"/>
            <ac:spMk id="13" creationId="{4F72C4B2-F023-1774-3FD8-D1FC4F600E95}"/>
          </ac:spMkLst>
        </pc:spChg>
        <pc:spChg chg="add mod">
          <ac:chgData name="片岸 弘年" userId="47ea2fa42a41b30b" providerId="LiveId" clId="{2F459F09-8F46-4D25-B729-9CCF8BB377C9}" dt="2023-06-07T21:27:24.280" v="210" actId="14100"/>
          <ac:spMkLst>
            <pc:docMk/>
            <pc:sldMk cId="4227242249" sldId="256"/>
            <ac:spMk id="14" creationId="{FB4F570E-AAF7-EB43-A882-E14475506A51}"/>
          </ac:spMkLst>
        </pc:spChg>
        <pc:spChg chg="add mod">
          <ac:chgData name="片岸 弘年" userId="47ea2fa42a41b30b" providerId="LiveId" clId="{2F459F09-8F46-4D25-B729-9CCF8BB377C9}" dt="2023-06-15T13:54:28.336" v="711"/>
          <ac:spMkLst>
            <pc:docMk/>
            <pc:sldMk cId="4227242249" sldId="256"/>
            <ac:spMk id="15" creationId="{6982FEE8-7027-B4AA-4313-F28AB04966C4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17" creationId="{E6F73116-9CCF-4EEC-1DB8-D1308F9F81B0}"/>
          </ac:spMkLst>
        </pc:spChg>
        <pc:spChg chg="add mod">
          <ac:chgData name="片岸 弘年" userId="47ea2fa42a41b30b" providerId="LiveId" clId="{2F459F09-8F46-4D25-B729-9CCF8BB377C9}" dt="2023-06-07T21:27:43.020" v="215" actId="1036"/>
          <ac:spMkLst>
            <pc:docMk/>
            <pc:sldMk cId="4227242249" sldId="256"/>
            <ac:spMk id="20" creationId="{4008A01A-4582-BCCB-0D22-715D66A7549E}"/>
          </ac:spMkLst>
        </pc:spChg>
        <pc:spChg chg="add mod">
          <ac:chgData name="片岸 弘年" userId="47ea2fa42a41b30b" providerId="LiveId" clId="{2F459F09-8F46-4D25-B729-9CCF8BB377C9}" dt="2023-06-07T21:37:45.031" v="666"/>
          <ac:spMkLst>
            <pc:docMk/>
            <pc:sldMk cId="4227242249" sldId="256"/>
            <ac:spMk id="23" creationId="{ADF558CF-BCA5-F113-FBD2-E0840D0617BA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39" creationId="{730BEEDA-B65E-270E-C388-377F183851D5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40" creationId="{C47C5987-DB20-0162-6139-AAAB990A5A90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41" creationId="{4155FBAA-7E94-F244-9594-FF8ACEFEFE62}"/>
          </ac:spMkLst>
        </pc:spChg>
        <pc:spChg chg="del mod">
          <ac:chgData name="片岸 弘年" userId="47ea2fa42a41b30b" providerId="LiveId" clId="{2F459F09-8F46-4D25-B729-9CCF8BB377C9}" dt="2023-06-07T21:27:11.619" v="207" actId="21"/>
          <ac:spMkLst>
            <pc:docMk/>
            <pc:sldMk cId="4227242249" sldId="256"/>
            <ac:spMk id="42" creationId="{BC1BE508-142F-40D3-BE0B-52B80A9CEB50}"/>
          </ac:spMkLst>
        </pc:spChg>
        <pc:spChg chg="del mod">
          <ac:chgData name="片岸 弘年" userId="47ea2fa42a41b30b" providerId="LiveId" clId="{2F459F09-8F46-4D25-B729-9CCF8BB377C9}" dt="2023-06-07T21:27:29.729" v="211" actId="21"/>
          <ac:spMkLst>
            <pc:docMk/>
            <pc:sldMk cId="4227242249" sldId="256"/>
            <ac:spMk id="43" creationId="{0A401351-3386-46FB-9399-688DCD32643B}"/>
          </ac:spMkLst>
        </pc:spChg>
        <pc:spChg chg="del mod">
          <ac:chgData name="片岸 弘年" userId="47ea2fa42a41b30b" providerId="LiveId" clId="{2F459F09-8F46-4D25-B729-9CCF8BB377C9}" dt="2023-06-07T21:27:29.729" v="211" actId="21"/>
          <ac:spMkLst>
            <pc:docMk/>
            <pc:sldMk cId="4227242249" sldId="256"/>
            <ac:spMk id="44" creationId="{45021279-8A59-477B-AB35-427EC190C06F}"/>
          </ac:spMkLst>
        </pc:spChg>
        <pc:spChg chg="del mod topLvl">
          <ac:chgData name="片岸 弘年" userId="47ea2fa42a41b30b" providerId="LiveId" clId="{2F459F09-8F46-4D25-B729-9CCF8BB377C9}" dt="2023-06-07T21:17:14.113" v="19" actId="21"/>
          <ac:spMkLst>
            <pc:docMk/>
            <pc:sldMk cId="4227242249" sldId="256"/>
            <ac:spMk id="46" creationId="{93C0E1D4-378D-45AB-AD1D-7ADA90A839CE}"/>
          </ac:spMkLst>
        </pc:spChg>
        <pc:spChg chg="del mod topLvl">
          <ac:chgData name="片岸 弘年" userId="47ea2fa42a41b30b" providerId="LiveId" clId="{2F459F09-8F46-4D25-B729-9CCF8BB377C9}" dt="2023-06-07T21:19:02.293" v="59" actId="21"/>
          <ac:spMkLst>
            <pc:docMk/>
            <pc:sldMk cId="4227242249" sldId="256"/>
            <ac:spMk id="48" creationId="{64FB6926-7A58-490E-A371-3862F0ABB08D}"/>
          </ac:spMkLst>
        </pc:spChg>
        <pc:spChg chg="del">
          <ac:chgData name="片岸 弘年" userId="47ea2fa42a41b30b" providerId="LiveId" clId="{2F459F09-8F46-4D25-B729-9CCF8BB377C9}" dt="2023-06-07T21:16:45.033" v="15" actId="478"/>
          <ac:spMkLst>
            <pc:docMk/>
            <pc:sldMk cId="4227242249" sldId="256"/>
            <ac:spMk id="51" creationId="{1B2CE1BE-F06D-44DB-8090-BDAE96080342}"/>
          </ac:spMkLst>
        </pc:spChg>
        <pc:spChg chg="mod topLvl">
          <ac:chgData name="片岸 弘年" userId="47ea2fa42a41b30b" providerId="LiveId" clId="{2F459F09-8F46-4D25-B729-9CCF8BB377C9}" dt="2023-06-07T21:18:20.346" v="39" actId="255"/>
          <ac:spMkLst>
            <pc:docMk/>
            <pc:sldMk cId="4227242249" sldId="256"/>
            <ac:spMk id="53" creationId="{A2E5042F-59ED-4DF0-8392-4BB63830D9C8}"/>
          </ac:spMkLst>
        </pc:spChg>
        <pc:spChg chg="mod topLvl">
          <ac:chgData name="片岸 弘年" userId="47ea2fa42a41b30b" providerId="LiveId" clId="{2F459F09-8F46-4D25-B729-9CCF8BB377C9}" dt="2023-06-07T21:39:40.348" v="692" actId="20577"/>
          <ac:spMkLst>
            <pc:docMk/>
            <pc:sldMk cId="4227242249" sldId="256"/>
            <ac:spMk id="57" creationId="{B5CA8E54-48EF-48CA-B0AE-F51D7502B3EC}"/>
          </ac:spMkLst>
        </pc:spChg>
        <pc:spChg chg="mod topLvl">
          <ac:chgData name="片岸 弘年" userId="47ea2fa42a41b30b" providerId="LiveId" clId="{2F459F09-8F46-4D25-B729-9CCF8BB377C9}" dt="2023-06-07T21:37:20.253" v="664"/>
          <ac:spMkLst>
            <pc:docMk/>
            <pc:sldMk cId="4227242249" sldId="256"/>
            <ac:spMk id="58" creationId="{9D9002D3-7F65-4C10-ADF4-5C493AB8DA71}"/>
          </ac:spMkLst>
        </pc:spChg>
        <pc:spChg chg="mod topLvl">
          <ac:chgData name="片岸 弘年" userId="47ea2fa42a41b30b" providerId="LiveId" clId="{2F459F09-8F46-4D25-B729-9CCF8BB377C9}" dt="2023-06-15T13:55:26.119" v="717"/>
          <ac:spMkLst>
            <pc:docMk/>
            <pc:sldMk cId="4227242249" sldId="256"/>
            <ac:spMk id="59" creationId="{55A9D60F-E39C-4DEB-AD6E-53484A59CB56}"/>
          </ac:spMkLst>
        </pc:spChg>
        <pc:grpChg chg="add del mod">
          <ac:chgData name="片岸 弘年" userId="47ea2fa42a41b30b" providerId="LiveId" clId="{2F459F09-8F46-4D25-B729-9CCF8BB377C9}" dt="2023-06-07T21:17:07.503" v="17" actId="165"/>
          <ac:grpSpMkLst>
            <pc:docMk/>
            <pc:sldMk cId="4227242249" sldId="256"/>
            <ac:grpSpMk id="9" creationId="{82626352-AAA0-3D64-A8E2-5C72FDBFB00A}"/>
          </ac:grpSpMkLst>
        </pc:grpChg>
        <pc:picChg chg="del mod topLvl">
          <ac:chgData name="片岸 弘年" userId="47ea2fa42a41b30b" providerId="LiveId" clId="{2F459F09-8F46-4D25-B729-9CCF8BB377C9}" dt="2023-06-07T21:31:25.344" v="324" actId="21"/>
          <ac:picMkLst>
            <pc:docMk/>
            <pc:sldMk cId="4227242249" sldId="256"/>
            <ac:picMk id="3" creationId="{3396F58F-5AC5-250C-227E-143B6B932ACA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4" creationId="{B086E5E1-9682-80F7-03B2-071EAB994F03}"/>
          </ac:picMkLst>
        </pc:picChg>
        <pc:picChg chg="add del mod">
          <ac:chgData name="片岸 弘年" userId="47ea2fa42a41b30b" providerId="LiveId" clId="{2F459F09-8F46-4D25-B729-9CCF8BB377C9}" dt="2023-06-07T21:15:33.653" v="7" actId="478"/>
          <ac:picMkLst>
            <pc:docMk/>
            <pc:sldMk cId="4227242249" sldId="256"/>
            <ac:picMk id="5" creationId="{0DE1237D-819F-6D8F-2FD5-D1D947B3AA6B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7" creationId="{20257C6C-03AB-BB4D-7C0D-777341FE4348}"/>
          </ac:picMkLst>
        </pc:picChg>
        <pc:picChg chg="add mod">
          <ac:chgData name="片岸 弘年" userId="47ea2fa42a41b30b" providerId="LiveId" clId="{2F459F09-8F46-4D25-B729-9CCF8BB377C9}" dt="2023-06-07T21:16:35.166" v="14" actId="1038"/>
          <ac:picMkLst>
            <pc:docMk/>
            <pc:sldMk cId="4227242249" sldId="256"/>
            <ac:picMk id="8" creationId="{153006FE-756A-8B3B-4C11-C8C09D517503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12" creationId="{7219D879-233C-E73D-1928-7764C23E1C01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16" creationId="{91B3CA79-665E-A569-2D40-CA9DCFC1F18F}"/>
          </ac:picMkLst>
        </pc:picChg>
        <pc:picChg chg="mod topLvl">
          <ac:chgData name="片岸 弘年" userId="47ea2fa42a41b30b" providerId="LiveId" clId="{2F459F09-8F46-4D25-B729-9CCF8BB377C9}" dt="2023-06-07T21:17:58.317" v="26" actId="1076"/>
          <ac:picMkLst>
            <pc:docMk/>
            <pc:sldMk cId="4227242249" sldId="256"/>
            <ac:picMk id="18" creationId="{7B4882BC-C1B1-4217-8BD3-B81A8C61C3B9}"/>
          </ac:picMkLst>
        </pc:picChg>
        <pc:picChg chg="del mod topLvl">
          <ac:chgData name="片岸 弘年" userId="47ea2fa42a41b30b" providerId="LiveId" clId="{2F459F09-8F46-4D25-B729-9CCF8BB377C9}" dt="2023-06-07T21:17:47.413" v="25" actId="478"/>
          <ac:picMkLst>
            <pc:docMk/>
            <pc:sldMk cId="4227242249" sldId="256"/>
            <ac:picMk id="19" creationId="{7E55FBE2-335C-446B-B732-926F3321C732}"/>
          </ac:picMkLst>
        </pc:picChg>
        <pc:picChg chg="del">
          <ac:chgData name="片岸 弘年" userId="47ea2fa42a41b30b" providerId="LiveId" clId="{2F459F09-8F46-4D25-B729-9CCF8BB377C9}" dt="2023-06-07T21:15:07.194" v="0" actId="478"/>
          <ac:picMkLst>
            <pc:docMk/>
            <pc:sldMk cId="4227242249" sldId="256"/>
            <ac:picMk id="21" creationId="{6C2E8643-2D30-4E5B-8662-935D5A2D37F8}"/>
          </ac:picMkLst>
        </pc:picChg>
        <pc:picChg chg="add mod">
          <ac:chgData name="片岸 弘年" userId="47ea2fa42a41b30b" providerId="LiveId" clId="{2F459F09-8F46-4D25-B729-9CCF8BB377C9}" dt="2023-06-07T21:31:30.843" v="332" actId="1038"/>
          <ac:picMkLst>
            <pc:docMk/>
            <pc:sldMk cId="4227242249" sldId="256"/>
            <ac:picMk id="22" creationId="{F1737746-B9CA-172A-2420-0F97204716A4}"/>
          </ac:picMkLst>
        </pc:picChg>
        <pc:picChg chg="mod topLvl">
          <ac:chgData name="片岸 弘年" userId="47ea2fa42a41b30b" providerId="LiveId" clId="{2F459F09-8F46-4D25-B729-9CCF8BB377C9}" dt="2023-06-07T21:18:14.861" v="38" actId="1036"/>
          <ac:picMkLst>
            <pc:docMk/>
            <pc:sldMk cId="4227242249" sldId="256"/>
            <ac:picMk id="52" creationId="{D951B4E9-3264-41DB-B5B2-FF674CD340F9}"/>
          </ac:picMkLst>
        </pc:picChg>
        <pc:picChg chg="mod topLvl">
          <ac:chgData name="片岸 弘年" userId="47ea2fa42a41b30b" providerId="LiveId" clId="{2F459F09-8F46-4D25-B729-9CCF8BB377C9}" dt="2023-06-07T21:18:25.812" v="51" actId="1036"/>
          <ac:picMkLst>
            <pc:docMk/>
            <pc:sldMk cId="4227242249" sldId="256"/>
            <ac:picMk id="56" creationId="{44D1CFC5-F557-4B96-B601-CB2BDFE1F858}"/>
          </ac:picMkLst>
        </pc:picChg>
      </pc:sldChg>
    </pc:docChg>
  </pc:docChgLst>
  <pc:docChgLst>
    <pc:chgData name="片岸 弘年" userId="47ea2fa42a41b30b" providerId="LiveId" clId="{3CC0D250-4FB0-4841-AA60-B7E83EA371C6}"/>
    <pc:docChg chg="undo custSel modSld">
      <pc:chgData name="片岸 弘年" userId="47ea2fa42a41b30b" providerId="LiveId" clId="{3CC0D250-4FB0-4841-AA60-B7E83EA371C6}" dt="2023-06-18T19:14:20.400" v="863" actId="113"/>
      <pc:docMkLst>
        <pc:docMk/>
      </pc:docMkLst>
      <pc:sldChg chg="addSp delSp modSp mod">
        <pc:chgData name="片岸 弘年" userId="47ea2fa42a41b30b" providerId="LiveId" clId="{3CC0D250-4FB0-4841-AA60-B7E83EA371C6}" dt="2023-06-18T19:14:20.400" v="863" actId="113"/>
        <pc:sldMkLst>
          <pc:docMk/>
          <pc:sldMk cId="4227242249" sldId="256"/>
        </pc:sldMkLst>
        <pc:spChg chg="add del mod">
          <ac:chgData name="片岸 弘年" userId="47ea2fa42a41b30b" providerId="LiveId" clId="{3CC0D250-4FB0-4841-AA60-B7E83EA371C6}" dt="2023-06-18T19:13:59.098" v="860" actId="767"/>
          <ac:spMkLst>
            <pc:docMk/>
            <pc:sldMk cId="4227242249" sldId="256"/>
            <ac:spMk id="2" creationId="{83DBF66F-B383-F1D3-397E-063EDB1FD2BE}"/>
          </ac:spMkLst>
        </pc:spChg>
        <pc:spChg chg="del mod">
          <ac:chgData name="片岸 弘年" userId="47ea2fa42a41b30b" providerId="LiveId" clId="{3CC0D250-4FB0-4841-AA60-B7E83EA371C6}" dt="2023-06-18T15:31:05.157" v="2" actId="478"/>
          <ac:spMkLst>
            <pc:docMk/>
            <pc:sldMk cId="4227242249" sldId="256"/>
            <ac:spMk id="10" creationId="{9E5E1B71-C8E1-4D25-63AF-9C53373C54AD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13" creationId="{4F72C4B2-F023-1774-3FD8-D1FC4F600E95}"/>
          </ac:spMkLst>
        </pc:spChg>
        <pc:spChg chg="del">
          <ac:chgData name="片岸 弘年" userId="47ea2fa42a41b30b" providerId="LiveId" clId="{3CC0D250-4FB0-4841-AA60-B7E83EA371C6}" dt="2023-06-18T15:31:38.347" v="8" actId="478"/>
          <ac:spMkLst>
            <pc:docMk/>
            <pc:sldMk cId="4227242249" sldId="256"/>
            <ac:spMk id="14" creationId="{FB4F570E-AAF7-EB43-A882-E14475506A51}"/>
          </ac:spMkLst>
        </pc:spChg>
        <pc:spChg chg="del">
          <ac:chgData name="片岸 弘年" userId="47ea2fa42a41b30b" providerId="LiveId" clId="{3CC0D250-4FB0-4841-AA60-B7E83EA371C6}" dt="2023-06-18T15:31:38.347" v="8" actId="478"/>
          <ac:spMkLst>
            <pc:docMk/>
            <pc:sldMk cId="4227242249" sldId="256"/>
            <ac:spMk id="15" creationId="{6982FEE8-7027-B4AA-4313-F28AB04966C4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17" creationId="{E6F73116-9CCF-4EEC-1DB8-D1308F9F81B0}"/>
          </ac:spMkLst>
        </pc:spChg>
        <pc:spChg chg="del">
          <ac:chgData name="片岸 弘年" userId="47ea2fa42a41b30b" providerId="LiveId" clId="{3CC0D250-4FB0-4841-AA60-B7E83EA371C6}" dt="2023-06-18T15:31:38.347" v="8" actId="478"/>
          <ac:spMkLst>
            <pc:docMk/>
            <pc:sldMk cId="4227242249" sldId="256"/>
            <ac:spMk id="20" creationId="{4008A01A-4582-BCCB-0D22-715D66A7549E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23" creationId="{ADF558CF-BCA5-F113-FBD2-E0840D0617BA}"/>
          </ac:spMkLst>
        </pc:spChg>
        <pc:spChg chg="add mod">
          <ac:chgData name="片岸 弘年" userId="47ea2fa42a41b30b" providerId="LiveId" clId="{3CC0D250-4FB0-4841-AA60-B7E83EA371C6}" dt="2023-06-18T17:21:00.267" v="668" actId="6549"/>
          <ac:spMkLst>
            <pc:docMk/>
            <pc:sldMk cId="4227242249" sldId="256"/>
            <ac:spMk id="24" creationId="{8571864A-7010-EC27-A170-D50F8B1F163A}"/>
          </ac:spMkLst>
        </pc:spChg>
        <pc:spChg chg="add del mod">
          <ac:chgData name="片岸 弘年" userId="47ea2fa42a41b30b" providerId="LiveId" clId="{3CC0D250-4FB0-4841-AA60-B7E83EA371C6}" dt="2023-06-18T15:38:09.071" v="67" actId="478"/>
          <ac:spMkLst>
            <pc:docMk/>
            <pc:sldMk cId="4227242249" sldId="256"/>
            <ac:spMk id="29" creationId="{553CF51A-9B7E-64D2-307F-05A6B1DBD91A}"/>
          </ac:spMkLst>
        </pc:spChg>
        <pc:spChg chg="add mod">
          <ac:chgData name="片岸 弘年" userId="47ea2fa42a41b30b" providerId="LiveId" clId="{3CC0D250-4FB0-4841-AA60-B7E83EA371C6}" dt="2023-06-18T19:14:20.400" v="863" actId="113"/>
          <ac:spMkLst>
            <pc:docMk/>
            <pc:sldMk cId="4227242249" sldId="256"/>
            <ac:spMk id="35" creationId="{ECC19914-F2A2-B1C4-AB34-859D85B6DA51}"/>
          </ac:spMkLst>
        </pc:spChg>
        <pc:spChg chg="add mod">
          <ac:chgData name="片岸 弘年" userId="47ea2fa42a41b30b" providerId="LiveId" clId="{3CC0D250-4FB0-4841-AA60-B7E83EA371C6}" dt="2023-06-18T18:32:57.711" v="694"/>
          <ac:spMkLst>
            <pc:docMk/>
            <pc:sldMk cId="4227242249" sldId="256"/>
            <ac:spMk id="37" creationId="{4B9D2880-3B13-0B6B-FC9D-603C3D952131}"/>
          </ac:spMkLst>
        </pc:spChg>
        <pc:spChg chg="add mod">
          <ac:chgData name="片岸 弘年" userId="47ea2fa42a41b30b" providerId="LiveId" clId="{3CC0D250-4FB0-4841-AA60-B7E83EA371C6}" dt="2023-06-18T19:00:55.353" v="796"/>
          <ac:spMkLst>
            <pc:docMk/>
            <pc:sldMk cId="4227242249" sldId="256"/>
            <ac:spMk id="38" creationId="{EB918910-58D6-9A83-8973-5AD10860DBBE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39" creationId="{730BEEDA-B65E-270E-C388-377F183851D5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40" creationId="{C47C5987-DB20-0162-6139-AAAB990A5A90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41" creationId="{4155FBAA-7E94-F244-9594-FF8ACEFEFE62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3" creationId="{A2E5042F-59ED-4DF0-8392-4BB63830D9C8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7" creationId="{B5CA8E54-48EF-48CA-B0AE-F51D7502B3EC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8" creationId="{9D9002D3-7F65-4C10-ADF4-5C493AB8DA71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9" creationId="{55A9D60F-E39C-4DEB-AD6E-53484A59CB56}"/>
          </ac:spMkLst>
        </pc:spChg>
        <pc:picChg chg="add del mod">
          <ac:chgData name="片岸 弘年" userId="47ea2fa42a41b30b" providerId="LiveId" clId="{3CC0D250-4FB0-4841-AA60-B7E83EA371C6}" dt="2023-06-18T15:41:28.691" v="68" actId="478"/>
          <ac:picMkLst>
            <pc:docMk/>
            <pc:sldMk cId="4227242249" sldId="256"/>
            <ac:picMk id="3" creationId="{384637F5-D196-7C4F-DD32-673B3C73EBF5}"/>
          </ac:picMkLst>
        </pc:picChg>
        <pc:picChg chg="add mod">
          <ac:chgData name="片岸 弘年" userId="47ea2fa42a41b30b" providerId="LiveId" clId="{3CC0D250-4FB0-4841-AA60-B7E83EA371C6}" dt="2023-06-18T18:40:19.121" v="699" actId="1076"/>
          <ac:picMkLst>
            <pc:docMk/>
            <pc:sldMk cId="4227242249" sldId="256"/>
            <ac:picMk id="3" creationId="{70015F6F-52C0-A0A0-A7B5-FE3E0F75AF7F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4" creationId="{B086E5E1-9682-80F7-03B2-071EAB994F03}"/>
          </ac:picMkLst>
        </pc:picChg>
        <pc:picChg chg="add del mod">
          <ac:chgData name="片岸 弘年" userId="47ea2fa42a41b30b" providerId="LiveId" clId="{3CC0D250-4FB0-4841-AA60-B7E83EA371C6}" dt="2023-06-18T15:32:07.052" v="13" actId="478"/>
          <ac:picMkLst>
            <pc:docMk/>
            <pc:sldMk cId="4227242249" sldId="256"/>
            <ac:picMk id="6" creationId="{D5CC56D3-46A7-DA85-0729-E4B098389A5A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7" creationId="{20257C6C-03AB-BB4D-7C0D-777341FE4348}"/>
          </ac:picMkLst>
        </pc:picChg>
        <pc:picChg chg="del mod">
          <ac:chgData name="片岸 弘年" userId="47ea2fa42a41b30b" providerId="LiveId" clId="{3CC0D250-4FB0-4841-AA60-B7E83EA371C6}" dt="2023-06-18T15:31:07.779" v="4" actId="478"/>
          <ac:picMkLst>
            <pc:docMk/>
            <pc:sldMk cId="4227242249" sldId="256"/>
            <ac:picMk id="8" creationId="{153006FE-756A-8B3B-4C11-C8C09D517503}"/>
          </ac:picMkLst>
        </pc:picChg>
        <pc:picChg chg="add del mod">
          <ac:chgData name="片岸 弘年" userId="47ea2fa42a41b30b" providerId="LiveId" clId="{3CC0D250-4FB0-4841-AA60-B7E83EA371C6}" dt="2023-06-18T15:37:24.771" v="56" actId="478"/>
          <ac:picMkLst>
            <pc:docMk/>
            <pc:sldMk cId="4227242249" sldId="256"/>
            <ac:picMk id="11" creationId="{CAC4021A-4AB7-BD88-F9D2-F509FCA1A2D9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12" creationId="{7219D879-233C-E73D-1928-7764C23E1C01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16" creationId="{91B3CA79-665E-A569-2D40-CA9DCFC1F18F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18" creationId="{7B4882BC-C1B1-4217-8BD3-B81A8C61C3B9}"/>
          </ac:picMkLst>
        </pc:picChg>
        <pc:picChg chg="add del mod">
          <ac:chgData name="片岸 弘年" userId="47ea2fa42a41b30b" providerId="LiveId" clId="{3CC0D250-4FB0-4841-AA60-B7E83EA371C6}" dt="2023-06-18T15:41:51.739" v="84" actId="478"/>
          <ac:picMkLst>
            <pc:docMk/>
            <pc:sldMk cId="4227242249" sldId="256"/>
            <ac:picMk id="21" creationId="{19DA8ECA-0A9D-A90E-E216-DA54937B150D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22" creationId="{F1737746-B9CA-172A-2420-0F97204716A4}"/>
          </ac:picMkLst>
        </pc:picChg>
        <pc:picChg chg="add del mod">
          <ac:chgData name="片岸 弘年" userId="47ea2fa42a41b30b" providerId="LiveId" clId="{3CC0D250-4FB0-4841-AA60-B7E83EA371C6}" dt="2023-06-18T15:37:31.196" v="58"/>
          <ac:picMkLst>
            <pc:docMk/>
            <pc:sldMk cId="4227242249" sldId="256"/>
            <ac:picMk id="26" creationId="{CE96A672-4AE5-312E-4F11-CF4C3BD5BCC3}"/>
          </ac:picMkLst>
        </pc:picChg>
        <pc:picChg chg="add del mod">
          <ac:chgData name="片岸 弘年" userId="47ea2fa42a41b30b" providerId="LiveId" clId="{3CC0D250-4FB0-4841-AA60-B7E83EA371C6}" dt="2023-06-18T15:41:31.514" v="69" actId="478"/>
          <ac:picMkLst>
            <pc:docMk/>
            <pc:sldMk cId="4227242249" sldId="256"/>
            <ac:picMk id="28" creationId="{5BD63F5B-F36A-1DE6-51F8-132B2407D4E7}"/>
          </ac:picMkLst>
        </pc:picChg>
        <pc:picChg chg="add del mod">
          <ac:chgData name="片岸 弘年" userId="47ea2fa42a41b30b" providerId="LiveId" clId="{3CC0D250-4FB0-4841-AA60-B7E83EA371C6}" dt="2023-06-18T18:40:08.758" v="695" actId="478"/>
          <ac:picMkLst>
            <pc:docMk/>
            <pc:sldMk cId="4227242249" sldId="256"/>
            <ac:picMk id="31" creationId="{F210941F-DAB2-A6CB-4AA9-7710025B3370}"/>
          </ac:picMkLst>
        </pc:picChg>
        <pc:picChg chg="add del mod">
          <ac:chgData name="片岸 弘年" userId="47ea2fa42a41b30b" providerId="LiveId" clId="{3CC0D250-4FB0-4841-AA60-B7E83EA371C6}" dt="2023-06-18T19:13:59.569" v="861" actId="478"/>
          <ac:picMkLst>
            <pc:docMk/>
            <pc:sldMk cId="4227242249" sldId="256"/>
            <ac:picMk id="33" creationId="{76375C4F-6FDE-B3AE-3446-6CCC87EA95BB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52" creationId="{D951B4E9-3264-41DB-B5B2-FF674CD340F9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56" creationId="{44D1CFC5-F557-4B96-B601-CB2BDFE1F85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717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fld id="{950113E9-9542-4AB3-9579-0439CB77A1A5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6" tIns="45688" rIns="91376" bIns="4568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5" y="4925308"/>
            <a:ext cx="5678171" cy="4030375"/>
          </a:xfrm>
          <a:prstGeom prst="rect">
            <a:avLst/>
          </a:prstGeom>
        </p:spPr>
        <p:txBody>
          <a:bodyPr vert="horz" lIns="91376" tIns="45688" rIns="91376" bIns="4568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717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fld id="{818EFE8E-0BED-4632-AEBB-8168AAB262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48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8EFE8E-0BED-4632-AEBB-8168AAB2629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15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41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48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21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91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5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15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38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5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20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7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59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8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571864A-7010-EC27-A170-D50F8B1F163A}"/>
              </a:ext>
            </a:extLst>
          </p:cNvPr>
          <p:cNvSpPr txBox="1"/>
          <p:nvPr/>
        </p:nvSpPr>
        <p:spPr>
          <a:xfrm>
            <a:off x="149656" y="5796265"/>
            <a:ext cx="7327776" cy="2135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泳ぎが得意、苦手に関わらず、人間が自然に抗うことは不可能です。</a:t>
            </a:r>
            <a:endParaRPr lang="en-US" altLang="ja-JP" i="0" dirty="0">
              <a:solidFill>
                <a:srgbClr val="333333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レジャーを楽しむ前に、まずは天候と気象情報を確認。</a:t>
            </a:r>
            <a:endParaRPr lang="en-US" altLang="ja-JP" i="0" dirty="0">
              <a:solidFill>
                <a:srgbClr val="333333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海では波の状況、風の強さ、海水温、川では水の流れなどを確認。</a:t>
            </a:r>
            <a:endParaRPr lang="en-US" altLang="ja-JP" i="0" dirty="0">
              <a:solidFill>
                <a:srgbClr val="333333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また危険情報も確認しましょう。そして過去に発生した事故情報などから、命を失うかもしれないリスクを想像する。</a:t>
            </a:r>
          </a:p>
        </p:txBody>
      </p:sp>
      <p:pic>
        <p:nvPicPr>
          <p:cNvPr id="33" name="図 32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76375C4F-6FDE-B3AE-3446-6CCC87EA95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99" y="4398132"/>
            <a:ext cx="7136049" cy="1364320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CC19914-F2A2-B1C4-AB34-859D85B6DA51}"/>
              </a:ext>
            </a:extLst>
          </p:cNvPr>
          <p:cNvSpPr txBox="1"/>
          <p:nvPr/>
        </p:nvSpPr>
        <p:spPr>
          <a:xfrm>
            <a:off x="2026625" y="7909491"/>
            <a:ext cx="3577768" cy="515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000" i="0" dirty="0">
                <a:solidFill>
                  <a:srgbClr val="FF66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想像は自制につながります</a:t>
            </a:r>
            <a:endParaRPr lang="ja-JP" altLang="en-US" sz="2000" i="0" dirty="0">
              <a:solidFill>
                <a:srgbClr val="333333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B9D2880-3B13-0B6B-FC9D-603C3D952131}"/>
              </a:ext>
            </a:extLst>
          </p:cNvPr>
          <p:cNvSpPr txBox="1"/>
          <p:nvPr/>
        </p:nvSpPr>
        <p:spPr>
          <a:xfrm>
            <a:off x="134907" y="8380773"/>
            <a:ext cx="7327776" cy="1719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レジャー中の危険に早く気づき、無謀な行動を避け命を守る行動がでるようになります。しかし想像の範囲は経験にも影響されます。</a:t>
            </a:r>
            <a:endParaRPr lang="en-US" altLang="ja-JP" i="0" dirty="0">
              <a:solidFill>
                <a:srgbClr val="333333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子どもには大人が教えてあげることも必要です。</a:t>
            </a:r>
            <a:endParaRPr lang="en-US" altLang="ja-JP" i="0" dirty="0">
              <a:solidFill>
                <a:srgbClr val="333333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>
              <a:lnSpc>
                <a:spcPct val="150000"/>
              </a:lnSpc>
            </a:pPr>
            <a:r>
              <a:rPr lang="ja-JP" altLang="en-US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「少しでも早く気づいていれば・・」をなくしましょう！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B918910-58D6-9A83-8973-5AD10860DBBE}"/>
              </a:ext>
            </a:extLst>
          </p:cNvPr>
          <p:cNvSpPr/>
          <p:nvPr/>
        </p:nvSpPr>
        <p:spPr>
          <a:xfrm>
            <a:off x="0" y="10144719"/>
            <a:ext cx="7559675" cy="54709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危険を予知して水難事故を防ぐ</a:t>
            </a:r>
          </a:p>
        </p:txBody>
      </p:sp>
      <p:pic>
        <p:nvPicPr>
          <p:cNvPr id="3" name="図 2" descr="屋外, 人, 水, フロント が含まれている画像&#10;&#10;自動的に生成された説明">
            <a:extLst>
              <a:ext uri="{FF2B5EF4-FFF2-40B4-BE49-F238E27FC236}">
                <a16:creationId xmlns:a16="http://schemas.microsoft.com/office/drawing/2014/main" id="{70015F6F-52C0-A0A0-A7B5-FE3E0F75AF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773"/>
            <a:ext cx="7559675" cy="434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24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567</TotalTime>
  <Words>155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片岸 弘年</cp:lastModifiedBy>
  <cp:revision>70</cp:revision>
  <cp:lastPrinted>2023-06-18T19:12:17Z</cp:lastPrinted>
  <dcterms:created xsi:type="dcterms:W3CDTF">2020-07-04T07:09:43Z</dcterms:created>
  <dcterms:modified xsi:type="dcterms:W3CDTF">2023-06-18T19:14:23Z</dcterms:modified>
</cp:coreProperties>
</file>